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27" r:id="rId2"/>
    <p:sldMasterId id="2147486001" r:id="rId3"/>
  </p:sldMasterIdLst>
  <p:notesMasterIdLst>
    <p:notesMasterId r:id="rId27"/>
  </p:notesMasterIdLst>
  <p:handoutMasterIdLst>
    <p:handoutMasterId r:id="rId28"/>
  </p:handoutMasterIdLst>
  <p:sldIdLst>
    <p:sldId id="349" r:id="rId4"/>
    <p:sldId id="257" r:id="rId5"/>
    <p:sldId id="484" r:id="rId6"/>
    <p:sldId id="505" r:id="rId7"/>
    <p:sldId id="485" r:id="rId8"/>
    <p:sldId id="486" r:id="rId9"/>
    <p:sldId id="487" r:id="rId10"/>
    <p:sldId id="488" r:id="rId11"/>
    <p:sldId id="490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489" r:id="rId21"/>
    <p:sldId id="491" r:id="rId22"/>
    <p:sldId id="492" r:id="rId23"/>
    <p:sldId id="493" r:id="rId24"/>
    <p:sldId id="494" r:id="rId25"/>
    <p:sldId id="496" r:id="rId26"/>
  </p:sldIdLst>
  <p:sldSz cx="10160000" cy="7620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000066"/>
    <a:srgbClr val="8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84840" autoAdjust="0"/>
  </p:normalViewPr>
  <p:slideViewPr>
    <p:cSldViewPr>
      <p:cViewPr varScale="1">
        <p:scale>
          <a:sx n="100" d="100"/>
          <a:sy n="100" d="100"/>
        </p:scale>
        <p:origin x="19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336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07/relationships/hdphoto" Target="../media/hdphoto3.wdp"/><Relationship Id="rId1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07/relationships/hdphoto" Target="../media/hdphoto3.wdp"/><Relationship Id="rId1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DEE83-99C2-40A4-AC5E-8F8293205D4E}" type="doc">
      <dgm:prSet loTypeId="urn:microsoft.com/office/officeart/2005/8/layout/vProcess5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E19612F-0CA2-410A-AE32-880B01A21483}">
      <dgm:prSet phldrT="[Text]"/>
      <dgm:spPr/>
      <dgm:t>
        <a:bodyPr/>
        <a:lstStyle/>
        <a:p>
          <a:r>
            <a:rPr lang="en-US" dirty="0"/>
            <a:t>Victim Rights</a:t>
          </a:r>
        </a:p>
      </dgm:t>
    </dgm:pt>
    <dgm:pt modelId="{3D70E077-4951-477F-92E0-06D4A5F5F163}" type="parTrans" cxnId="{A6CEACC2-8487-42D9-95B4-DAB865E073D0}">
      <dgm:prSet/>
      <dgm:spPr/>
      <dgm:t>
        <a:bodyPr/>
        <a:lstStyle/>
        <a:p>
          <a:endParaRPr lang="en-US"/>
        </a:p>
      </dgm:t>
    </dgm:pt>
    <dgm:pt modelId="{78B8E67F-012F-4647-B31F-45968158FE5B}" type="sibTrans" cxnId="{A6CEACC2-8487-42D9-95B4-DAB865E073D0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en-US"/>
        </a:p>
      </dgm:t>
    </dgm:pt>
    <dgm:pt modelId="{C83945A3-5A1B-4E76-AAFE-EA3B169F203F}">
      <dgm:prSet phldrT="[Text]"/>
      <dgm:spPr/>
      <dgm:t>
        <a:bodyPr/>
        <a:lstStyle/>
        <a:p>
          <a:r>
            <a:rPr lang="en-US" dirty="0"/>
            <a:t>Enforcement</a:t>
          </a:r>
        </a:p>
      </dgm:t>
    </dgm:pt>
    <dgm:pt modelId="{49BAA372-EEF0-474E-B4F2-C13E4B45FE51}" type="parTrans" cxnId="{0BA94886-5F20-42D4-8BB4-5BD7D182458C}">
      <dgm:prSet/>
      <dgm:spPr/>
      <dgm:t>
        <a:bodyPr/>
        <a:lstStyle/>
        <a:p>
          <a:endParaRPr lang="en-US"/>
        </a:p>
      </dgm:t>
    </dgm:pt>
    <dgm:pt modelId="{E4713011-8BF6-4F5A-B103-1786976DAA1D}" type="sibTrans" cxnId="{0BA94886-5F20-42D4-8BB4-5BD7D182458C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en-US"/>
        </a:p>
      </dgm:t>
    </dgm:pt>
    <dgm:pt modelId="{FD997F41-F679-4389-A926-4F0C73711CE6}">
      <dgm:prSet phldrT="[Text]"/>
      <dgm:spPr/>
      <dgm:t>
        <a:bodyPr/>
        <a:lstStyle/>
        <a:p>
          <a:r>
            <a:rPr lang="en-US" dirty="0"/>
            <a:t>Resources &amp; </a:t>
          </a:r>
        </a:p>
        <a:p>
          <a:r>
            <a:rPr lang="en-US" dirty="0"/>
            <a:t>Contact Information</a:t>
          </a:r>
        </a:p>
      </dgm:t>
    </dgm:pt>
    <dgm:pt modelId="{23116DD4-4FE3-4465-A98A-CCD811547340}" type="parTrans" cxnId="{56D4E7EC-6326-4605-BAFA-360FCC22FC7A}">
      <dgm:prSet/>
      <dgm:spPr/>
      <dgm:t>
        <a:bodyPr/>
        <a:lstStyle/>
        <a:p>
          <a:endParaRPr lang="en-US"/>
        </a:p>
      </dgm:t>
    </dgm:pt>
    <dgm:pt modelId="{926843F0-06F6-49D4-A1F7-E4201701987C}" type="sibTrans" cxnId="{56D4E7EC-6326-4605-BAFA-360FCC22FC7A}">
      <dgm:prSet/>
      <dgm:spPr/>
      <dgm:t>
        <a:bodyPr/>
        <a:lstStyle/>
        <a:p>
          <a:endParaRPr lang="en-US"/>
        </a:p>
      </dgm:t>
    </dgm:pt>
    <dgm:pt modelId="{9CD39516-E73C-48A2-9622-328118A8B258}" type="pres">
      <dgm:prSet presAssocID="{E0EDEE83-99C2-40A4-AC5E-8F8293205D4E}" presName="outerComposite" presStyleCnt="0">
        <dgm:presLayoutVars>
          <dgm:chMax val="5"/>
          <dgm:dir/>
          <dgm:resizeHandles val="exact"/>
        </dgm:presLayoutVars>
      </dgm:prSet>
      <dgm:spPr/>
    </dgm:pt>
    <dgm:pt modelId="{3994EA22-5DAA-42C5-ACAA-4DC2E7C72E7C}" type="pres">
      <dgm:prSet presAssocID="{E0EDEE83-99C2-40A4-AC5E-8F8293205D4E}" presName="dummyMaxCanvas" presStyleCnt="0">
        <dgm:presLayoutVars/>
      </dgm:prSet>
      <dgm:spPr/>
    </dgm:pt>
    <dgm:pt modelId="{E3D7EA07-7CD6-40EB-AAB8-B624579B03D4}" type="pres">
      <dgm:prSet presAssocID="{E0EDEE83-99C2-40A4-AC5E-8F8293205D4E}" presName="ThreeNodes_1" presStyleLbl="node1" presStyleIdx="0" presStyleCnt="3">
        <dgm:presLayoutVars>
          <dgm:bulletEnabled val="1"/>
        </dgm:presLayoutVars>
      </dgm:prSet>
      <dgm:spPr/>
    </dgm:pt>
    <dgm:pt modelId="{2A03E564-B027-45A6-91B0-A530A0AB7F74}" type="pres">
      <dgm:prSet presAssocID="{E0EDEE83-99C2-40A4-AC5E-8F8293205D4E}" presName="ThreeNodes_2" presStyleLbl="node1" presStyleIdx="1" presStyleCnt="3">
        <dgm:presLayoutVars>
          <dgm:bulletEnabled val="1"/>
        </dgm:presLayoutVars>
      </dgm:prSet>
      <dgm:spPr/>
    </dgm:pt>
    <dgm:pt modelId="{CEBE8259-2BF0-4236-A626-EAEB948E9638}" type="pres">
      <dgm:prSet presAssocID="{E0EDEE83-99C2-40A4-AC5E-8F8293205D4E}" presName="ThreeNodes_3" presStyleLbl="node1" presStyleIdx="2" presStyleCnt="3">
        <dgm:presLayoutVars>
          <dgm:bulletEnabled val="1"/>
        </dgm:presLayoutVars>
      </dgm:prSet>
      <dgm:spPr/>
    </dgm:pt>
    <dgm:pt modelId="{F4920900-E52A-4371-8B47-2B9536645DEE}" type="pres">
      <dgm:prSet presAssocID="{E0EDEE83-99C2-40A4-AC5E-8F8293205D4E}" presName="ThreeConn_1-2" presStyleLbl="fgAccFollowNode1" presStyleIdx="0" presStyleCnt="2">
        <dgm:presLayoutVars>
          <dgm:bulletEnabled val="1"/>
        </dgm:presLayoutVars>
      </dgm:prSet>
      <dgm:spPr/>
    </dgm:pt>
    <dgm:pt modelId="{A560EA95-0492-4906-B307-EBCB0CDD826B}" type="pres">
      <dgm:prSet presAssocID="{E0EDEE83-99C2-40A4-AC5E-8F8293205D4E}" presName="ThreeConn_2-3" presStyleLbl="fgAccFollowNode1" presStyleIdx="1" presStyleCnt="2">
        <dgm:presLayoutVars>
          <dgm:bulletEnabled val="1"/>
        </dgm:presLayoutVars>
      </dgm:prSet>
      <dgm:spPr/>
    </dgm:pt>
    <dgm:pt modelId="{AC8BD2D2-8E53-426B-B65F-5FF360942E4F}" type="pres">
      <dgm:prSet presAssocID="{E0EDEE83-99C2-40A4-AC5E-8F8293205D4E}" presName="ThreeNodes_1_text" presStyleLbl="node1" presStyleIdx="2" presStyleCnt="3">
        <dgm:presLayoutVars>
          <dgm:bulletEnabled val="1"/>
        </dgm:presLayoutVars>
      </dgm:prSet>
      <dgm:spPr/>
    </dgm:pt>
    <dgm:pt modelId="{EB7F5381-FD8F-4983-A7BD-2F2AF3E707F7}" type="pres">
      <dgm:prSet presAssocID="{E0EDEE83-99C2-40A4-AC5E-8F8293205D4E}" presName="ThreeNodes_2_text" presStyleLbl="node1" presStyleIdx="2" presStyleCnt="3">
        <dgm:presLayoutVars>
          <dgm:bulletEnabled val="1"/>
        </dgm:presLayoutVars>
      </dgm:prSet>
      <dgm:spPr/>
    </dgm:pt>
    <dgm:pt modelId="{0E5EC8E1-8850-439A-80C1-99C033151B9F}" type="pres">
      <dgm:prSet presAssocID="{E0EDEE83-99C2-40A4-AC5E-8F8293205D4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64330E-5F72-408C-8DED-7A0AD5F5E277}" type="presOf" srcId="{C83945A3-5A1B-4E76-AAFE-EA3B169F203F}" destId="{2A03E564-B027-45A6-91B0-A530A0AB7F74}" srcOrd="0" destOrd="0" presId="urn:microsoft.com/office/officeart/2005/8/layout/vProcess5"/>
    <dgm:cxn modelId="{05F04A22-BE56-45A8-B8D3-AA8A0129E8F5}" type="presOf" srcId="{E0EDEE83-99C2-40A4-AC5E-8F8293205D4E}" destId="{9CD39516-E73C-48A2-9622-328118A8B258}" srcOrd="0" destOrd="0" presId="urn:microsoft.com/office/officeart/2005/8/layout/vProcess5"/>
    <dgm:cxn modelId="{0BA94886-5F20-42D4-8BB4-5BD7D182458C}" srcId="{E0EDEE83-99C2-40A4-AC5E-8F8293205D4E}" destId="{C83945A3-5A1B-4E76-AAFE-EA3B169F203F}" srcOrd="1" destOrd="0" parTransId="{49BAA372-EEF0-474E-B4F2-C13E4B45FE51}" sibTransId="{E4713011-8BF6-4F5A-B103-1786976DAA1D}"/>
    <dgm:cxn modelId="{47D5A591-820A-4AE0-A706-0C7AC331C7DE}" type="presOf" srcId="{FD997F41-F679-4389-A926-4F0C73711CE6}" destId="{CEBE8259-2BF0-4236-A626-EAEB948E9638}" srcOrd="0" destOrd="0" presId="urn:microsoft.com/office/officeart/2005/8/layout/vProcess5"/>
    <dgm:cxn modelId="{164B0D92-F16A-48CC-9C5A-F4C4043D011D}" type="presOf" srcId="{2E19612F-0CA2-410A-AE32-880B01A21483}" destId="{E3D7EA07-7CD6-40EB-AAB8-B624579B03D4}" srcOrd="0" destOrd="0" presId="urn:microsoft.com/office/officeart/2005/8/layout/vProcess5"/>
    <dgm:cxn modelId="{FCE52D94-2AFE-453B-9B14-05880DF35650}" type="presOf" srcId="{C83945A3-5A1B-4E76-AAFE-EA3B169F203F}" destId="{EB7F5381-FD8F-4983-A7BD-2F2AF3E707F7}" srcOrd="1" destOrd="0" presId="urn:microsoft.com/office/officeart/2005/8/layout/vProcess5"/>
    <dgm:cxn modelId="{4132E4A9-CE8D-46D0-A5B0-1B5B57BA7115}" type="presOf" srcId="{FD997F41-F679-4389-A926-4F0C73711CE6}" destId="{0E5EC8E1-8850-439A-80C1-99C033151B9F}" srcOrd="1" destOrd="0" presId="urn:microsoft.com/office/officeart/2005/8/layout/vProcess5"/>
    <dgm:cxn modelId="{A879D1BE-118A-456A-B987-5D22AEF8B7DF}" type="presOf" srcId="{2E19612F-0CA2-410A-AE32-880B01A21483}" destId="{AC8BD2D2-8E53-426B-B65F-5FF360942E4F}" srcOrd="1" destOrd="0" presId="urn:microsoft.com/office/officeart/2005/8/layout/vProcess5"/>
    <dgm:cxn modelId="{A6CEACC2-8487-42D9-95B4-DAB865E073D0}" srcId="{E0EDEE83-99C2-40A4-AC5E-8F8293205D4E}" destId="{2E19612F-0CA2-410A-AE32-880B01A21483}" srcOrd="0" destOrd="0" parTransId="{3D70E077-4951-477F-92E0-06D4A5F5F163}" sibTransId="{78B8E67F-012F-4647-B31F-45968158FE5B}"/>
    <dgm:cxn modelId="{DCB869C4-2031-4F9E-A66C-3EC91933E466}" type="presOf" srcId="{E4713011-8BF6-4F5A-B103-1786976DAA1D}" destId="{A560EA95-0492-4906-B307-EBCB0CDD826B}" srcOrd="0" destOrd="0" presId="urn:microsoft.com/office/officeart/2005/8/layout/vProcess5"/>
    <dgm:cxn modelId="{56D4E7EC-6326-4605-BAFA-360FCC22FC7A}" srcId="{E0EDEE83-99C2-40A4-AC5E-8F8293205D4E}" destId="{FD997F41-F679-4389-A926-4F0C73711CE6}" srcOrd="2" destOrd="0" parTransId="{23116DD4-4FE3-4465-A98A-CCD811547340}" sibTransId="{926843F0-06F6-49D4-A1F7-E4201701987C}"/>
    <dgm:cxn modelId="{BD98C4FB-E21D-47D3-83EA-B307F6E8ACF9}" type="presOf" srcId="{78B8E67F-012F-4647-B31F-45968158FE5B}" destId="{F4920900-E52A-4371-8B47-2B9536645DEE}" srcOrd="0" destOrd="0" presId="urn:microsoft.com/office/officeart/2005/8/layout/vProcess5"/>
    <dgm:cxn modelId="{68BBD048-E2A5-4531-BC09-B58898E1A933}" type="presParOf" srcId="{9CD39516-E73C-48A2-9622-328118A8B258}" destId="{3994EA22-5DAA-42C5-ACAA-4DC2E7C72E7C}" srcOrd="0" destOrd="0" presId="urn:microsoft.com/office/officeart/2005/8/layout/vProcess5"/>
    <dgm:cxn modelId="{59A0C0EC-5A58-4CBF-B871-D34387220C68}" type="presParOf" srcId="{9CD39516-E73C-48A2-9622-328118A8B258}" destId="{E3D7EA07-7CD6-40EB-AAB8-B624579B03D4}" srcOrd="1" destOrd="0" presId="urn:microsoft.com/office/officeart/2005/8/layout/vProcess5"/>
    <dgm:cxn modelId="{896422A0-BB7F-4D5E-98A4-8A6AED6DFF76}" type="presParOf" srcId="{9CD39516-E73C-48A2-9622-328118A8B258}" destId="{2A03E564-B027-45A6-91B0-A530A0AB7F74}" srcOrd="2" destOrd="0" presId="urn:microsoft.com/office/officeart/2005/8/layout/vProcess5"/>
    <dgm:cxn modelId="{669D0B09-B2A7-4F59-AC8A-0351AA7F4D5E}" type="presParOf" srcId="{9CD39516-E73C-48A2-9622-328118A8B258}" destId="{CEBE8259-2BF0-4236-A626-EAEB948E9638}" srcOrd="3" destOrd="0" presId="urn:microsoft.com/office/officeart/2005/8/layout/vProcess5"/>
    <dgm:cxn modelId="{5A23FEA0-CD72-42BB-A4FC-92ED97C4B8B1}" type="presParOf" srcId="{9CD39516-E73C-48A2-9622-328118A8B258}" destId="{F4920900-E52A-4371-8B47-2B9536645DEE}" srcOrd="4" destOrd="0" presId="urn:microsoft.com/office/officeart/2005/8/layout/vProcess5"/>
    <dgm:cxn modelId="{ECD0FDD1-C42F-476E-9FFE-49E3C4232AD9}" type="presParOf" srcId="{9CD39516-E73C-48A2-9622-328118A8B258}" destId="{A560EA95-0492-4906-B307-EBCB0CDD826B}" srcOrd="5" destOrd="0" presId="urn:microsoft.com/office/officeart/2005/8/layout/vProcess5"/>
    <dgm:cxn modelId="{848F555D-23E2-44EC-AE74-779CD7D52E99}" type="presParOf" srcId="{9CD39516-E73C-48A2-9622-328118A8B258}" destId="{AC8BD2D2-8E53-426B-B65F-5FF360942E4F}" srcOrd="6" destOrd="0" presId="urn:microsoft.com/office/officeart/2005/8/layout/vProcess5"/>
    <dgm:cxn modelId="{2289159A-7A66-4320-9F75-F2A7158D284F}" type="presParOf" srcId="{9CD39516-E73C-48A2-9622-328118A8B258}" destId="{EB7F5381-FD8F-4983-A7BD-2F2AF3E707F7}" srcOrd="7" destOrd="0" presId="urn:microsoft.com/office/officeart/2005/8/layout/vProcess5"/>
    <dgm:cxn modelId="{22B18C26-EF9F-44E2-9606-F9C847FE122E}" type="presParOf" srcId="{9CD39516-E73C-48A2-9622-328118A8B258}" destId="{0E5EC8E1-8850-439A-80C1-99C033151B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948452-F129-4459-9A2E-8810ED8A1E87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9B689A8-FDFD-4F4F-83BB-273FD8F6A42F}">
      <dgm:prSet phldrT="[Text]" custT="1"/>
      <dgm:spPr/>
      <dgm:t>
        <a:bodyPr/>
        <a:lstStyle/>
        <a:p>
          <a:r>
            <a:rPr lang="en-US" sz="2800" dirty="0"/>
            <a:t>Victims must complete informal process first</a:t>
          </a:r>
        </a:p>
      </dgm:t>
    </dgm:pt>
    <dgm:pt modelId="{491902E0-D128-4213-A283-4A06D587830A}" type="parTrans" cxnId="{EC7AC930-01CF-48BE-B36B-79DDAA4D2273}">
      <dgm:prSet/>
      <dgm:spPr/>
      <dgm:t>
        <a:bodyPr/>
        <a:lstStyle/>
        <a:p>
          <a:endParaRPr lang="en-US"/>
        </a:p>
      </dgm:t>
    </dgm:pt>
    <dgm:pt modelId="{CEAFE36A-8A34-431E-AF21-D131A2578110}" type="sibTrans" cxnId="{EC7AC930-01CF-48BE-B36B-79DDAA4D2273}">
      <dgm:prSet/>
      <dgm:spPr/>
      <dgm:t>
        <a:bodyPr/>
        <a:lstStyle/>
        <a:p>
          <a:endParaRPr lang="en-US"/>
        </a:p>
      </dgm:t>
    </dgm:pt>
    <dgm:pt modelId="{69ED29F9-E18A-471C-A585-FF7A6506F50F}">
      <dgm:prSet phldrT="[Text]" custT="1"/>
      <dgm:spPr/>
      <dgm:t>
        <a:bodyPr/>
        <a:lstStyle/>
        <a:p>
          <a:r>
            <a:rPr lang="en-US" sz="4000" b="1" dirty="0"/>
            <a:t>Crime Victims’ Rights Board (CVRB)</a:t>
          </a:r>
        </a:p>
      </dgm:t>
    </dgm:pt>
    <dgm:pt modelId="{3890BA8A-B3C0-4829-A85B-80A4C50C3B32}" type="parTrans" cxnId="{707355BB-B6C3-44E9-BA0F-C25956DCDA14}">
      <dgm:prSet/>
      <dgm:spPr/>
      <dgm:t>
        <a:bodyPr/>
        <a:lstStyle/>
        <a:p>
          <a:endParaRPr lang="en-US"/>
        </a:p>
      </dgm:t>
    </dgm:pt>
    <dgm:pt modelId="{8B3004DF-B1DF-4BB4-BFB4-A38B29DC9843}" type="sibTrans" cxnId="{707355BB-B6C3-44E9-BA0F-C25956DCDA14}">
      <dgm:prSet/>
      <dgm:spPr/>
      <dgm:t>
        <a:bodyPr/>
        <a:lstStyle/>
        <a:p>
          <a:endParaRPr lang="en-US"/>
        </a:p>
      </dgm:t>
    </dgm:pt>
    <dgm:pt modelId="{6B249275-A165-499A-8D4F-29B29FBF0DE3}">
      <dgm:prSet phldrT="[Text]"/>
      <dgm:spPr>
        <a:solidFill>
          <a:schemeClr val="accent1">
            <a:tint val="40000"/>
            <a:hueOff val="0"/>
            <a:satOff val="0"/>
            <a:lumOff val="0"/>
          </a:schemeClr>
        </a:solidFill>
        <a:ln w="285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Can conduct investigations</a:t>
          </a:r>
        </a:p>
      </dgm:t>
    </dgm:pt>
    <dgm:pt modelId="{46C043FF-A22C-4FD3-BD80-735586EC148E}" type="parTrans" cxnId="{32D3BAEA-6882-4DFE-904A-FFDD37D1A713}">
      <dgm:prSet/>
      <dgm:spPr/>
      <dgm:t>
        <a:bodyPr/>
        <a:lstStyle/>
        <a:p>
          <a:endParaRPr lang="en-US"/>
        </a:p>
      </dgm:t>
    </dgm:pt>
    <dgm:pt modelId="{A9C1ADA3-1014-4410-90E5-F1C3F648B7E8}" type="sibTrans" cxnId="{32D3BAEA-6882-4DFE-904A-FFDD37D1A713}">
      <dgm:prSet/>
      <dgm:spPr/>
      <dgm:t>
        <a:bodyPr/>
        <a:lstStyle/>
        <a:p>
          <a:endParaRPr lang="en-US"/>
        </a:p>
      </dgm:t>
    </dgm:pt>
    <dgm:pt modelId="{7374FDC2-AA63-4AD4-8BA2-53D83BDC2F15}">
      <dgm:prSet phldrT="[Text]"/>
      <dgm:spPr>
        <a:solidFill>
          <a:schemeClr val="accent1">
            <a:tint val="40000"/>
            <a:hueOff val="0"/>
            <a:satOff val="0"/>
            <a:lumOff val="0"/>
          </a:schemeClr>
        </a:solidFill>
        <a:ln w="285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Can make determinations of violations</a:t>
          </a:r>
        </a:p>
      </dgm:t>
    </dgm:pt>
    <dgm:pt modelId="{D80730AD-C39C-46A3-90D2-ECCD90579664}" type="parTrans" cxnId="{09121296-68C6-4603-ACDB-A7A9A4114E94}">
      <dgm:prSet/>
      <dgm:spPr/>
      <dgm:t>
        <a:bodyPr/>
        <a:lstStyle/>
        <a:p>
          <a:endParaRPr lang="en-US"/>
        </a:p>
      </dgm:t>
    </dgm:pt>
    <dgm:pt modelId="{5AD61EEF-3C07-438B-8919-350EFA50B6F9}" type="sibTrans" cxnId="{09121296-68C6-4603-ACDB-A7A9A4114E94}">
      <dgm:prSet/>
      <dgm:spPr/>
      <dgm:t>
        <a:bodyPr/>
        <a:lstStyle/>
        <a:p>
          <a:endParaRPr lang="en-US"/>
        </a:p>
      </dgm:t>
    </dgm:pt>
    <dgm:pt modelId="{6785CCA9-D446-4738-92C8-DBE65BCB520E}">
      <dgm:prSet phldrT="[Text]"/>
      <dgm:spPr>
        <a:solidFill>
          <a:schemeClr val="accent1">
            <a:tint val="40000"/>
            <a:hueOff val="0"/>
            <a:satOff val="0"/>
            <a:lumOff val="0"/>
          </a:schemeClr>
        </a:solidFill>
        <a:ln w="285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Determines remedies</a:t>
          </a:r>
        </a:p>
      </dgm:t>
    </dgm:pt>
    <dgm:pt modelId="{B08FB5F0-9B9A-444A-A230-2580FAE97C90}" type="parTrans" cxnId="{1B723E63-FC21-4BFC-8B22-9BD6D39091B9}">
      <dgm:prSet/>
      <dgm:spPr/>
      <dgm:t>
        <a:bodyPr/>
        <a:lstStyle/>
        <a:p>
          <a:endParaRPr lang="en-US"/>
        </a:p>
      </dgm:t>
    </dgm:pt>
    <dgm:pt modelId="{EE13D225-9219-4956-BC89-9E326AFA7A31}" type="sibTrans" cxnId="{1B723E63-FC21-4BFC-8B22-9BD6D39091B9}">
      <dgm:prSet/>
      <dgm:spPr/>
      <dgm:t>
        <a:bodyPr/>
        <a:lstStyle/>
        <a:p>
          <a:endParaRPr lang="en-US"/>
        </a:p>
      </dgm:t>
    </dgm:pt>
    <dgm:pt modelId="{A0168846-423E-417F-A7C0-9A708B5A78E5}">
      <dgm:prSet phldrT="[Text]" custT="1"/>
      <dgm:spPr/>
      <dgm:t>
        <a:bodyPr/>
        <a:lstStyle/>
        <a:p>
          <a:r>
            <a:rPr lang="en-US" sz="2400" i="1" dirty="0"/>
            <a:t>Attached to DOJ for admin purposes only                                         </a:t>
          </a:r>
        </a:p>
      </dgm:t>
    </dgm:pt>
    <dgm:pt modelId="{5D54247A-F809-4674-9357-E495D6696002}" type="parTrans" cxnId="{E5BED758-46C1-4166-A672-77A3B4345DF7}">
      <dgm:prSet/>
      <dgm:spPr/>
      <dgm:t>
        <a:bodyPr/>
        <a:lstStyle/>
        <a:p>
          <a:endParaRPr lang="en-US"/>
        </a:p>
      </dgm:t>
    </dgm:pt>
    <dgm:pt modelId="{39FFBE7C-1517-4E0A-B568-64370CDB52B6}" type="sibTrans" cxnId="{E5BED758-46C1-4166-A672-77A3B4345DF7}">
      <dgm:prSet/>
      <dgm:spPr/>
      <dgm:t>
        <a:bodyPr/>
        <a:lstStyle/>
        <a:p>
          <a:endParaRPr lang="en-US"/>
        </a:p>
      </dgm:t>
    </dgm:pt>
    <dgm:pt modelId="{B7AABC42-F18D-4313-815C-85201539BB56}" type="pres">
      <dgm:prSet presAssocID="{24948452-F129-4459-9A2E-8810ED8A1E87}" presName="Name0" presStyleCnt="0">
        <dgm:presLayoutVars>
          <dgm:dir/>
          <dgm:animLvl val="lvl"/>
          <dgm:resizeHandles val="exact"/>
        </dgm:presLayoutVars>
      </dgm:prSet>
      <dgm:spPr/>
    </dgm:pt>
    <dgm:pt modelId="{E4147FAA-9B3B-451B-AF9D-FB7F1ED0DEB8}" type="pres">
      <dgm:prSet presAssocID="{A0168846-423E-417F-A7C0-9A708B5A78E5}" presName="boxAndChildren" presStyleCnt="0"/>
      <dgm:spPr/>
    </dgm:pt>
    <dgm:pt modelId="{6E1026F8-2925-40C4-A411-30447BA81BCD}" type="pres">
      <dgm:prSet presAssocID="{A0168846-423E-417F-A7C0-9A708B5A78E5}" presName="parentTextBox" presStyleLbl="node1" presStyleIdx="0" presStyleCnt="3"/>
      <dgm:spPr/>
    </dgm:pt>
    <dgm:pt modelId="{C8A2B91F-100C-4B00-8088-E92C553F1C28}" type="pres">
      <dgm:prSet presAssocID="{A0168846-423E-417F-A7C0-9A708B5A78E5}" presName="entireBox" presStyleLbl="node1" presStyleIdx="0" presStyleCnt="3" custScaleY="69682"/>
      <dgm:spPr/>
    </dgm:pt>
    <dgm:pt modelId="{22F73E1F-D57B-45E7-AE97-F54CD4C91706}" type="pres">
      <dgm:prSet presAssocID="{A0168846-423E-417F-A7C0-9A708B5A78E5}" presName="descendantBox" presStyleCnt="0"/>
      <dgm:spPr/>
    </dgm:pt>
    <dgm:pt modelId="{8A8EB1E9-99FB-41F3-8322-BF05D02D84DB}" type="pres">
      <dgm:prSet presAssocID="{6B249275-A165-499A-8D4F-29B29FBF0DE3}" presName="childTextBox" presStyleLbl="fgAccFollowNode1" presStyleIdx="0" presStyleCnt="3" custScaleY="144977">
        <dgm:presLayoutVars>
          <dgm:bulletEnabled val="1"/>
        </dgm:presLayoutVars>
      </dgm:prSet>
      <dgm:spPr/>
    </dgm:pt>
    <dgm:pt modelId="{1964B7EE-A976-4003-B053-3FAB0415A219}" type="pres">
      <dgm:prSet presAssocID="{7374FDC2-AA63-4AD4-8BA2-53D83BDC2F15}" presName="childTextBox" presStyleLbl="fgAccFollowNode1" presStyleIdx="1" presStyleCnt="3" custScaleX="105404" custScaleY="144412">
        <dgm:presLayoutVars>
          <dgm:bulletEnabled val="1"/>
        </dgm:presLayoutVars>
      </dgm:prSet>
      <dgm:spPr/>
    </dgm:pt>
    <dgm:pt modelId="{7F8E4F8B-5240-4D15-AB2F-8E91033536BC}" type="pres">
      <dgm:prSet presAssocID="{6785CCA9-D446-4738-92C8-DBE65BCB520E}" presName="childTextBox" presStyleLbl="fgAccFollowNode1" presStyleIdx="2" presStyleCnt="3" custScaleY="144868">
        <dgm:presLayoutVars>
          <dgm:bulletEnabled val="1"/>
        </dgm:presLayoutVars>
      </dgm:prSet>
      <dgm:spPr/>
    </dgm:pt>
    <dgm:pt modelId="{5B4EF811-FE12-4FEF-B0A8-5E47CC7AD58A}" type="pres">
      <dgm:prSet presAssocID="{8B3004DF-B1DF-4BB4-BFB4-A38B29DC9843}" presName="sp" presStyleCnt="0"/>
      <dgm:spPr/>
    </dgm:pt>
    <dgm:pt modelId="{693C336C-9857-455C-A351-C4EC7BBA7C7B}" type="pres">
      <dgm:prSet presAssocID="{69ED29F9-E18A-471C-A585-FF7A6506F50F}" presName="arrowAndChildren" presStyleCnt="0"/>
      <dgm:spPr/>
    </dgm:pt>
    <dgm:pt modelId="{FEE6CC89-1E9C-4F5B-B83A-1D99BDA14FD5}" type="pres">
      <dgm:prSet presAssocID="{69ED29F9-E18A-471C-A585-FF7A6506F50F}" presName="parentTextArrow" presStyleLbl="node1" presStyleIdx="1" presStyleCnt="3" custScaleY="65786"/>
      <dgm:spPr/>
    </dgm:pt>
    <dgm:pt modelId="{B4F7E089-13CD-4D6D-910C-8A7036A4B9CF}" type="pres">
      <dgm:prSet presAssocID="{CEAFE36A-8A34-431E-AF21-D131A2578110}" presName="sp" presStyleCnt="0"/>
      <dgm:spPr/>
    </dgm:pt>
    <dgm:pt modelId="{FF99614E-41DE-4B1E-986F-EC2FC655FC2A}" type="pres">
      <dgm:prSet presAssocID="{39B689A8-FDFD-4F4F-83BB-273FD8F6A42F}" presName="arrowAndChildren" presStyleCnt="0"/>
      <dgm:spPr/>
    </dgm:pt>
    <dgm:pt modelId="{567DBE3F-075B-47FB-AB9D-F4AB15C627C8}" type="pres">
      <dgm:prSet presAssocID="{39B689A8-FDFD-4F4F-83BB-273FD8F6A42F}" presName="parentTextArrow" presStyleLbl="node1" presStyleIdx="2" presStyleCnt="3" custScaleY="39150"/>
      <dgm:spPr/>
    </dgm:pt>
  </dgm:ptLst>
  <dgm:cxnLst>
    <dgm:cxn modelId="{DFB0802D-27A3-4004-B360-F322AC386AC9}" type="presOf" srcId="{7374FDC2-AA63-4AD4-8BA2-53D83BDC2F15}" destId="{1964B7EE-A976-4003-B053-3FAB0415A219}" srcOrd="0" destOrd="0" presId="urn:microsoft.com/office/officeart/2005/8/layout/process4"/>
    <dgm:cxn modelId="{EC7AC930-01CF-48BE-B36B-79DDAA4D2273}" srcId="{24948452-F129-4459-9A2E-8810ED8A1E87}" destId="{39B689A8-FDFD-4F4F-83BB-273FD8F6A42F}" srcOrd="0" destOrd="0" parTransId="{491902E0-D128-4213-A283-4A06D587830A}" sibTransId="{CEAFE36A-8A34-431E-AF21-D131A2578110}"/>
    <dgm:cxn modelId="{0D259F3B-2325-4843-8E77-B831C3EBBD9E}" type="presOf" srcId="{39B689A8-FDFD-4F4F-83BB-273FD8F6A42F}" destId="{567DBE3F-075B-47FB-AB9D-F4AB15C627C8}" srcOrd="0" destOrd="0" presId="urn:microsoft.com/office/officeart/2005/8/layout/process4"/>
    <dgm:cxn modelId="{1B723E63-FC21-4BFC-8B22-9BD6D39091B9}" srcId="{A0168846-423E-417F-A7C0-9A708B5A78E5}" destId="{6785CCA9-D446-4738-92C8-DBE65BCB520E}" srcOrd="2" destOrd="0" parTransId="{B08FB5F0-9B9A-444A-A230-2580FAE97C90}" sibTransId="{EE13D225-9219-4956-BC89-9E326AFA7A31}"/>
    <dgm:cxn modelId="{796C794D-4664-479A-B62E-331E0789CC13}" type="presOf" srcId="{69ED29F9-E18A-471C-A585-FF7A6506F50F}" destId="{FEE6CC89-1E9C-4F5B-B83A-1D99BDA14FD5}" srcOrd="0" destOrd="0" presId="urn:microsoft.com/office/officeart/2005/8/layout/process4"/>
    <dgm:cxn modelId="{2722924E-EE0E-4F33-9605-292D2F1903DF}" type="presOf" srcId="{A0168846-423E-417F-A7C0-9A708B5A78E5}" destId="{6E1026F8-2925-40C4-A411-30447BA81BCD}" srcOrd="0" destOrd="0" presId="urn:microsoft.com/office/officeart/2005/8/layout/process4"/>
    <dgm:cxn modelId="{25725754-3390-491D-BBA7-AA93F3E54725}" type="presOf" srcId="{6B249275-A165-499A-8D4F-29B29FBF0DE3}" destId="{8A8EB1E9-99FB-41F3-8322-BF05D02D84DB}" srcOrd="0" destOrd="0" presId="urn:microsoft.com/office/officeart/2005/8/layout/process4"/>
    <dgm:cxn modelId="{E5BED758-46C1-4166-A672-77A3B4345DF7}" srcId="{24948452-F129-4459-9A2E-8810ED8A1E87}" destId="{A0168846-423E-417F-A7C0-9A708B5A78E5}" srcOrd="2" destOrd="0" parTransId="{5D54247A-F809-4674-9357-E495D6696002}" sibTransId="{39FFBE7C-1517-4E0A-B568-64370CDB52B6}"/>
    <dgm:cxn modelId="{30992888-69D9-4E31-8DE3-5F97522735FB}" type="presOf" srcId="{24948452-F129-4459-9A2E-8810ED8A1E87}" destId="{B7AABC42-F18D-4313-815C-85201539BB56}" srcOrd="0" destOrd="0" presId="urn:microsoft.com/office/officeart/2005/8/layout/process4"/>
    <dgm:cxn modelId="{09121296-68C6-4603-ACDB-A7A9A4114E94}" srcId="{A0168846-423E-417F-A7C0-9A708B5A78E5}" destId="{7374FDC2-AA63-4AD4-8BA2-53D83BDC2F15}" srcOrd="1" destOrd="0" parTransId="{D80730AD-C39C-46A3-90D2-ECCD90579664}" sibTransId="{5AD61EEF-3C07-438B-8919-350EFA50B6F9}"/>
    <dgm:cxn modelId="{DBD80CAA-F4E2-4F94-8329-C844263958F5}" type="presOf" srcId="{6785CCA9-D446-4738-92C8-DBE65BCB520E}" destId="{7F8E4F8B-5240-4D15-AB2F-8E91033536BC}" srcOrd="0" destOrd="0" presId="urn:microsoft.com/office/officeart/2005/8/layout/process4"/>
    <dgm:cxn modelId="{707355BB-B6C3-44E9-BA0F-C25956DCDA14}" srcId="{24948452-F129-4459-9A2E-8810ED8A1E87}" destId="{69ED29F9-E18A-471C-A585-FF7A6506F50F}" srcOrd="1" destOrd="0" parTransId="{3890BA8A-B3C0-4829-A85B-80A4C50C3B32}" sibTransId="{8B3004DF-B1DF-4BB4-BFB4-A38B29DC9843}"/>
    <dgm:cxn modelId="{32D3BAEA-6882-4DFE-904A-FFDD37D1A713}" srcId="{A0168846-423E-417F-A7C0-9A708B5A78E5}" destId="{6B249275-A165-499A-8D4F-29B29FBF0DE3}" srcOrd="0" destOrd="0" parTransId="{46C043FF-A22C-4FD3-BD80-735586EC148E}" sibTransId="{A9C1ADA3-1014-4410-90E5-F1C3F648B7E8}"/>
    <dgm:cxn modelId="{586686F0-1E22-400D-859A-83ECB41F4BED}" type="presOf" srcId="{A0168846-423E-417F-A7C0-9A708B5A78E5}" destId="{C8A2B91F-100C-4B00-8088-E92C553F1C28}" srcOrd="1" destOrd="0" presId="urn:microsoft.com/office/officeart/2005/8/layout/process4"/>
    <dgm:cxn modelId="{54D6D411-7B56-4CF8-999A-A04F7EDC9BB4}" type="presParOf" srcId="{B7AABC42-F18D-4313-815C-85201539BB56}" destId="{E4147FAA-9B3B-451B-AF9D-FB7F1ED0DEB8}" srcOrd="0" destOrd="0" presId="urn:microsoft.com/office/officeart/2005/8/layout/process4"/>
    <dgm:cxn modelId="{FEFE5A91-6789-4A6F-B7C4-41E83AA33870}" type="presParOf" srcId="{E4147FAA-9B3B-451B-AF9D-FB7F1ED0DEB8}" destId="{6E1026F8-2925-40C4-A411-30447BA81BCD}" srcOrd="0" destOrd="0" presId="urn:microsoft.com/office/officeart/2005/8/layout/process4"/>
    <dgm:cxn modelId="{A3C280C8-2D57-4645-BA7A-9E08AD6D29E7}" type="presParOf" srcId="{E4147FAA-9B3B-451B-AF9D-FB7F1ED0DEB8}" destId="{C8A2B91F-100C-4B00-8088-E92C553F1C28}" srcOrd="1" destOrd="0" presId="urn:microsoft.com/office/officeart/2005/8/layout/process4"/>
    <dgm:cxn modelId="{03E23758-900D-4E45-8591-C1E417844188}" type="presParOf" srcId="{E4147FAA-9B3B-451B-AF9D-FB7F1ED0DEB8}" destId="{22F73E1F-D57B-45E7-AE97-F54CD4C91706}" srcOrd="2" destOrd="0" presId="urn:microsoft.com/office/officeart/2005/8/layout/process4"/>
    <dgm:cxn modelId="{38B50C0A-D509-4AAD-B1F8-62E921E8CF52}" type="presParOf" srcId="{22F73E1F-D57B-45E7-AE97-F54CD4C91706}" destId="{8A8EB1E9-99FB-41F3-8322-BF05D02D84DB}" srcOrd="0" destOrd="0" presId="urn:microsoft.com/office/officeart/2005/8/layout/process4"/>
    <dgm:cxn modelId="{FF9960EC-62AE-4751-860F-3F86E0D91388}" type="presParOf" srcId="{22F73E1F-D57B-45E7-AE97-F54CD4C91706}" destId="{1964B7EE-A976-4003-B053-3FAB0415A219}" srcOrd="1" destOrd="0" presId="urn:microsoft.com/office/officeart/2005/8/layout/process4"/>
    <dgm:cxn modelId="{88601D8B-8E7B-4BDD-9CF5-AFFE4F42C809}" type="presParOf" srcId="{22F73E1F-D57B-45E7-AE97-F54CD4C91706}" destId="{7F8E4F8B-5240-4D15-AB2F-8E91033536BC}" srcOrd="2" destOrd="0" presId="urn:microsoft.com/office/officeart/2005/8/layout/process4"/>
    <dgm:cxn modelId="{9B013CE0-FB92-4BA7-92AD-AF1BD1A30D83}" type="presParOf" srcId="{B7AABC42-F18D-4313-815C-85201539BB56}" destId="{5B4EF811-FE12-4FEF-B0A8-5E47CC7AD58A}" srcOrd="1" destOrd="0" presId="urn:microsoft.com/office/officeart/2005/8/layout/process4"/>
    <dgm:cxn modelId="{BE4315CC-8BEC-4829-A70D-3040F65071B5}" type="presParOf" srcId="{B7AABC42-F18D-4313-815C-85201539BB56}" destId="{693C336C-9857-455C-A351-C4EC7BBA7C7B}" srcOrd="2" destOrd="0" presId="urn:microsoft.com/office/officeart/2005/8/layout/process4"/>
    <dgm:cxn modelId="{550C2303-B573-4ED4-83D7-BD810AF4AD79}" type="presParOf" srcId="{693C336C-9857-455C-A351-C4EC7BBA7C7B}" destId="{FEE6CC89-1E9C-4F5B-B83A-1D99BDA14FD5}" srcOrd="0" destOrd="0" presId="urn:microsoft.com/office/officeart/2005/8/layout/process4"/>
    <dgm:cxn modelId="{F679104D-9431-40AF-BE14-19F8D38838AE}" type="presParOf" srcId="{B7AABC42-F18D-4313-815C-85201539BB56}" destId="{B4F7E089-13CD-4D6D-910C-8A7036A4B9CF}" srcOrd="3" destOrd="0" presId="urn:microsoft.com/office/officeart/2005/8/layout/process4"/>
    <dgm:cxn modelId="{6901C87B-25B4-448C-9F34-F812936B63EB}" type="presParOf" srcId="{B7AABC42-F18D-4313-815C-85201539BB56}" destId="{FF99614E-41DE-4B1E-986F-EC2FC655FC2A}" srcOrd="4" destOrd="0" presId="urn:microsoft.com/office/officeart/2005/8/layout/process4"/>
    <dgm:cxn modelId="{F3DDD180-7523-443B-985C-0203265F46BF}" type="presParOf" srcId="{FF99614E-41DE-4B1E-986F-EC2FC655FC2A}" destId="{567DBE3F-075B-47FB-AB9D-F4AB15C627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337AA-2430-4D4F-896A-464046E8CD84}" type="doc">
      <dgm:prSet loTypeId="urn:microsoft.com/office/officeart/2005/8/layout/hierarchy4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C276405-C6FD-4855-9B3A-B49AF037F6E7}">
      <dgm:prSet phldrT="[Text]"/>
      <dgm:spPr/>
      <dgm:t>
        <a:bodyPr/>
        <a:lstStyle/>
        <a:p>
          <a:r>
            <a:rPr lang="en-US" dirty="0"/>
            <a:t>Office of Crime Victim Services</a:t>
          </a:r>
        </a:p>
      </dgm:t>
    </dgm:pt>
    <dgm:pt modelId="{9A6F887E-B36B-4AE5-8C3B-D6081E2BE482}" type="parTrans" cxnId="{0C128FDA-325F-4981-9642-E78A46446A22}">
      <dgm:prSet/>
      <dgm:spPr/>
      <dgm:t>
        <a:bodyPr/>
        <a:lstStyle/>
        <a:p>
          <a:endParaRPr lang="en-US"/>
        </a:p>
      </dgm:t>
    </dgm:pt>
    <dgm:pt modelId="{79AAAC56-EB79-467A-A2DB-9E695C6603C3}" type="sibTrans" cxnId="{0C128FDA-325F-4981-9642-E78A46446A22}">
      <dgm:prSet/>
      <dgm:spPr/>
      <dgm:t>
        <a:bodyPr/>
        <a:lstStyle/>
        <a:p>
          <a:endParaRPr lang="en-US"/>
        </a:p>
      </dgm:t>
    </dgm:pt>
    <dgm:pt modelId="{76279BBF-D1CD-4E81-9F65-1C9D05FC969F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E87287B9-F86B-4DC4-80E4-401134DD1292}" type="parTrans" cxnId="{C7D7BA18-7DAC-4E9F-8602-E69F2163BB75}">
      <dgm:prSet/>
      <dgm:spPr/>
      <dgm:t>
        <a:bodyPr/>
        <a:lstStyle/>
        <a:p>
          <a:endParaRPr lang="en-US"/>
        </a:p>
      </dgm:t>
    </dgm:pt>
    <dgm:pt modelId="{9F8CD65A-DD96-4483-A52B-3493B3F61E27}" type="sibTrans" cxnId="{C7D7BA18-7DAC-4E9F-8602-E69F2163BB75}">
      <dgm:prSet/>
      <dgm:spPr/>
      <dgm:t>
        <a:bodyPr/>
        <a:lstStyle/>
        <a:p>
          <a:endParaRPr lang="en-US"/>
        </a:p>
      </dgm:t>
    </dgm:pt>
    <dgm:pt modelId="{4F5FFE17-16F9-4C81-9BD3-58D4F0348778}">
      <dgm:prSet phldrT="[Text]"/>
      <dgm:spPr/>
      <dgm:t>
        <a:bodyPr/>
        <a:lstStyle/>
        <a:p>
          <a:r>
            <a:rPr lang="en-US" dirty="0"/>
            <a:t>CVC</a:t>
          </a:r>
        </a:p>
      </dgm:t>
    </dgm:pt>
    <dgm:pt modelId="{D28EA129-7AFD-486B-B588-EF95C36D23BD}" type="parTrans" cxnId="{05EBBC78-3AF2-487E-B4DC-BC87A3A9B99C}">
      <dgm:prSet/>
      <dgm:spPr/>
      <dgm:t>
        <a:bodyPr/>
        <a:lstStyle/>
        <a:p>
          <a:endParaRPr lang="en-US"/>
        </a:p>
      </dgm:t>
    </dgm:pt>
    <dgm:pt modelId="{EAC29A7D-191F-4774-89A7-9305A114027E}" type="sibTrans" cxnId="{05EBBC78-3AF2-487E-B4DC-BC87A3A9B99C}">
      <dgm:prSet/>
      <dgm:spPr/>
      <dgm:t>
        <a:bodyPr/>
        <a:lstStyle/>
        <a:p>
          <a:endParaRPr lang="en-US"/>
        </a:p>
      </dgm:t>
    </dgm:pt>
    <dgm:pt modelId="{CA16C631-8E20-4464-AEF2-502079A1BA7F}">
      <dgm:prSet phldrT="[Text]"/>
      <dgm:spPr/>
      <dgm:t>
        <a:bodyPr/>
        <a:lstStyle/>
        <a:p>
          <a:r>
            <a:rPr lang="en-US" dirty="0"/>
            <a:t>VRC</a:t>
          </a:r>
        </a:p>
      </dgm:t>
    </dgm:pt>
    <dgm:pt modelId="{5C550B65-6D9E-4108-9C7D-C1B5F5EE286C}" type="parTrans" cxnId="{8A1BBB3E-8EB5-4D11-8229-369302DAE28D}">
      <dgm:prSet/>
      <dgm:spPr/>
      <dgm:t>
        <a:bodyPr/>
        <a:lstStyle/>
        <a:p>
          <a:endParaRPr lang="en-US"/>
        </a:p>
      </dgm:t>
    </dgm:pt>
    <dgm:pt modelId="{866ACD00-4398-476E-B7B9-9F656631E38B}" type="sibTrans" cxnId="{8A1BBB3E-8EB5-4D11-8229-369302DAE28D}">
      <dgm:prSet/>
      <dgm:spPr/>
      <dgm:t>
        <a:bodyPr/>
        <a:lstStyle/>
        <a:p>
          <a:endParaRPr lang="en-US"/>
        </a:p>
      </dgm:t>
    </dgm:pt>
    <dgm:pt modelId="{DC3A157D-702E-42A2-BE6F-FFF9C43108D2}">
      <dgm:prSet phldrT="[Text]"/>
      <dgm:spPr/>
      <dgm:t>
        <a:bodyPr/>
        <a:lstStyle/>
        <a:p>
          <a:r>
            <a:rPr lang="en-US" dirty="0"/>
            <a:t>Safe at Home</a:t>
          </a:r>
        </a:p>
      </dgm:t>
    </dgm:pt>
    <dgm:pt modelId="{F84B8308-C23D-4FF8-B3AB-7BC44E42803A}" type="parTrans" cxnId="{A0773A7A-121C-44E9-A6DD-96436007DC52}">
      <dgm:prSet/>
      <dgm:spPr/>
      <dgm:t>
        <a:bodyPr/>
        <a:lstStyle/>
        <a:p>
          <a:endParaRPr lang="en-US"/>
        </a:p>
      </dgm:t>
    </dgm:pt>
    <dgm:pt modelId="{DBC45EE2-7CDA-4BD1-9272-5DBD3B170023}" type="sibTrans" cxnId="{A0773A7A-121C-44E9-A6DD-96436007DC52}">
      <dgm:prSet/>
      <dgm:spPr/>
      <dgm:t>
        <a:bodyPr/>
        <a:lstStyle/>
        <a:p>
          <a:endParaRPr lang="en-US"/>
        </a:p>
      </dgm:t>
    </dgm:pt>
    <dgm:pt modelId="{AD63D5FE-B17C-4A21-9753-99190F0D8FB4}" type="pres">
      <dgm:prSet presAssocID="{452337AA-2430-4D4F-896A-464046E8CD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CF3EA4-08EE-4FF0-98D0-978EFBF7884F}" type="pres">
      <dgm:prSet presAssocID="{2C276405-C6FD-4855-9B3A-B49AF037F6E7}" presName="vertOne" presStyleCnt="0"/>
      <dgm:spPr/>
    </dgm:pt>
    <dgm:pt modelId="{25E8EEA5-5267-4853-A617-B8F6F54765FF}" type="pres">
      <dgm:prSet presAssocID="{2C276405-C6FD-4855-9B3A-B49AF037F6E7}" presName="txOne" presStyleLbl="node0" presStyleIdx="0" presStyleCnt="1">
        <dgm:presLayoutVars>
          <dgm:chPref val="3"/>
        </dgm:presLayoutVars>
      </dgm:prSet>
      <dgm:spPr/>
    </dgm:pt>
    <dgm:pt modelId="{91330E4F-8290-4029-A0A8-739E6C5676E8}" type="pres">
      <dgm:prSet presAssocID="{2C276405-C6FD-4855-9B3A-B49AF037F6E7}" presName="parTransOne" presStyleCnt="0"/>
      <dgm:spPr/>
    </dgm:pt>
    <dgm:pt modelId="{69D35169-2805-4574-9473-C7C727E4CA7F}" type="pres">
      <dgm:prSet presAssocID="{2C276405-C6FD-4855-9B3A-B49AF037F6E7}" presName="horzOne" presStyleCnt="0"/>
      <dgm:spPr/>
    </dgm:pt>
    <dgm:pt modelId="{6403CE6B-2B06-42C4-83EA-C2D6F7B92E49}" type="pres">
      <dgm:prSet presAssocID="{76279BBF-D1CD-4E81-9F65-1C9D05FC969F}" presName="vertTwo" presStyleCnt="0"/>
      <dgm:spPr/>
    </dgm:pt>
    <dgm:pt modelId="{84CDCA2B-C0DD-42DA-8474-2287DC14C6BE}" type="pres">
      <dgm:prSet presAssocID="{76279BBF-D1CD-4E81-9F65-1C9D05FC969F}" presName="txTwo" presStyleLbl="node2" presStyleIdx="0" presStyleCnt="4">
        <dgm:presLayoutVars>
          <dgm:chPref val="3"/>
        </dgm:presLayoutVars>
      </dgm:prSet>
      <dgm:spPr/>
    </dgm:pt>
    <dgm:pt modelId="{58201857-355A-482C-B431-45CFAC0B7FEB}" type="pres">
      <dgm:prSet presAssocID="{76279BBF-D1CD-4E81-9F65-1C9D05FC969F}" presName="horzTwo" presStyleCnt="0"/>
      <dgm:spPr/>
    </dgm:pt>
    <dgm:pt modelId="{67F6219D-B8FD-40CC-B813-F1A8E739D1BD}" type="pres">
      <dgm:prSet presAssocID="{9F8CD65A-DD96-4483-A52B-3493B3F61E27}" presName="sibSpaceTwo" presStyleCnt="0"/>
      <dgm:spPr/>
    </dgm:pt>
    <dgm:pt modelId="{13A5F9CD-EB5E-4308-8C91-FC12D19E4AF0}" type="pres">
      <dgm:prSet presAssocID="{4F5FFE17-16F9-4C81-9BD3-58D4F0348778}" presName="vertTwo" presStyleCnt="0"/>
      <dgm:spPr/>
    </dgm:pt>
    <dgm:pt modelId="{C2D603BB-49B4-4FA6-9B84-4E709456DA35}" type="pres">
      <dgm:prSet presAssocID="{4F5FFE17-16F9-4C81-9BD3-58D4F0348778}" presName="txTwo" presStyleLbl="node2" presStyleIdx="1" presStyleCnt="4">
        <dgm:presLayoutVars>
          <dgm:chPref val="3"/>
        </dgm:presLayoutVars>
      </dgm:prSet>
      <dgm:spPr/>
    </dgm:pt>
    <dgm:pt modelId="{36EDC345-0E01-43F9-9649-F06EB2C1E5E9}" type="pres">
      <dgm:prSet presAssocID="{4F5FFE17-16F9-4C81-9BD3-58D4F0348778}" presName="horzTwo" presStyleCnt="0"/>
      <dgm:spPr/>
    </dgm:pt>
    <dgm:pt modelId="{D563598C-0935-4508-BF9D-1D1D44EE4DEE}" type="pres">
      <dgm:prSet presAssocID="{EAC29A7D-191F-4774-89A7-9305A114027E}" presName="sibSpaceTwo" presStyleCnt="0"/>
      <dgm:spPr/>
    </dgm:pt>
    <dgm:pt modelId="{EE280893-1664-4B01-BF23-A43C7EC2D5C4}" type="pres">
      <dgm:prSet presAssocID="{CA16C631-8E20-4464-AEF2-502079A1BA7F}" presName="vertTwo" presStyleCnt="0"/>
      <dgm:spPr/>
    </dgm:pt>
    <dgm:pt modelId="{7E8EC39D-409C-4756-A89B-4F133B7116B6}" type="pres">
      <dgm:prSet presAssocID="{CA16C631-8E20-4464-AEF2-502079A1BA7F}" presName="txTwo" presStyleLbl="node2" presStyleIdx="2" presStyleCnt="4">
        <dgm:presLayoutVars>
          <dgm:chPref val="3"/>
        </dgm:presLayoutVars>
      </dgm:prSet>
      <dgm:spPr/>
    </dgm:pt>
    <dgm:pt modelId="{A4609DF8-97F9-4AB2-A1E3-78CDD7ED3C6C}" type="pres">
      <dgm:prSet presAssocID="{CA16C631-8E20-4464-AEF2-502079A1BA7F}" presName="horzTwo" presStyleCnt="0"/>
      <dgm:spPr/>
    </dgm:pt>
    <dgm:pt modelId="{DE0FBA3E-A7F0-43A7-90AA-D341FEBAD1D4}" type="pres">
      <dgm:prSet presAssocID="{866ACD00-4398-476E-B7B9-9F656631E38B}" presName="sibSpaceTwo" presStyleCnt="0"/>
      <dgm:spPr/>
    </dgm:pt>
    <dgm:pt modelId="{FCB8A71C-761D-4880-B808-4AC4E640B691}" type="pres">
      <dgm:prSet presAssocID="{DC3A157D-702E-42A2-BE6F-FFF9C43108D2}" presName="vertTwo" presStyleCnt="0"/>
      <dgm:spPr/>
    </dgm:pt>
    <dgm:pt modelId="{A033B26B-B94C-460E-858E-DAD57C515060}" type="pres">
      <dgm:prSet presAssocID="{DC3A157D-702E-42A2-BE6F-FFF9C43108D2}" presName="txTwo" presStyleLbl="node2" presStyleIdx="3" presStyleCnt="4">
        <dgm:presLayoutVars>
          <dgm:chPref val="3"/>
        </dgm:presLayoutVars>
      </dgm:prSet>
      <dgm:spPr/>
    </dgm:pt>
    <dgm:pt modelId="{E3E822A5-548C-4AA1-9853-435DD214ACBD}" type="pres">
      <dgm:prSet presAssocID="{DC3A157D-702E-42A2-BE6F-FFF9C43108D2}" presName="horzTwo" presStyleCnt="0"/>
      <dgm:spPr/>
    </dgm:pt>
  </dgm:ptLst>
  <dgm:cxnLst>
    <dgm:cxn modelId="{C7D7BA18-7DAC-4E9F-8602-E69F2163BB75}" srcId="{2C276405-C6FD-4855-9B3A-B49AF037F6E7}" destId="{76279BBF-D1CD-4E81-9F65-1C9D05FC969F}" srcOrd="0" destOrd="0" parTransId="{E87287B9-F86B-4DC4-80E4-401134DD1292}" sibTransId="{9F8CD65A-DD96-4483-A52B-3493B3F61E27}"/>
    <dgm:cxn modelId="{455AE929-D5CF-40E5-8274-FD0B9FE8B0C3}" type="presOf" srcId="{DC3A157D-702E-42A2-BE6F-FFF9C43108D2}" destId="{A033B26B-B94C-460E-858E-DAD57C515060}" srcOrd="0" destOrd="0" presId="urn:microsoft.com/office/officeart/2005/8/layout/hierarchy4"/>
    <dgm:cxn modelId="{8A1BBB3E-8EB5-4D11-8229-369302DAE28D}" srcId="{2C276405-C6FD-4855-9B3A-B49AF037F6E7}" destId="{CA16C631-8E20-4464-AEF2-502079A1BA7F}" srcOrd="2" destOrd="0" parTransId="{5C550B65-6D9E-4108-9C7D-C1B5F5EE286C}" sibTransId="{866ACD00-4398-476E-B7B9-9F656631E38B}"/>
    <dgm:cxn modelId="{CCFF2D5F-09C5-4630-BBB9-B2495CCE9F2C}" type="presOf" srcId="{76279BBF-D1CD-4E81-9F65-1C9D05FC969F}" destId="{84CDCA2B-C0DD-42DA-8474-2287DC14C6BE}" srcOrd="0" destOrd="0" presId="urn:microsoft.com/office/officeart/2005/8/layout/hierarchy4"/>
    <dgm:cxn modelId="{0180A34C-1D66-4E25-B014-8F8B1850A2FF}" type="presOf" srcId="{CA16C631-8E20-4464-AEF2-502079A1BA7F}" destId="{7E8EC39D-409C-4756-A89B-4F133B7116B6}" srcOrd="0" destOrd="0" presId="urn:microsoft.com/office/officeart/2005/8/layout/hierarchy4"/>
    <dgm:cxn modelId="{418ABA6D-CFFE-4D63-A0D6-87911EE191B9}" type="presOf" srcId="{452337AA-2430-4D4F-896A-464046E8CD84}" destId="{AD63D5FE-B17C-4A21-9753-99190F0D8FB4}" srcOrd="0" destOrd="0" presId="urn:microsoft.com/office/officeart/2005/8/layout/hierarchy4"/>
    <dgm:cxn modelId="{9FAC8F71-F435-4D2D-8E2E-A40B13A90C59}" type="presOf" srcId="{4F5FFE17-16F9-4C81-9BD3-58D4F0348778}" destId="{C2D603BB-49B4-4FA6-9B84-4E709456DA35}" srcOrd="0" destOrd="0" presId="urn:microsoft.com/office/officeart/2005/8/layout/hierarchy4"/>
    <dgm:cxn modelId="{05EBBC78-3AF2-487E-B4DC-BC87A3A9B99C}" srcId="{2C276405-C6FD-4855-9B3A-B49AF037F6E7}" destId="{4F5FFE17-16F9-4C81-9BD3-58D4F0348778}" srcOrd="1" destOrd="0" parTransId="{D28EA129-7AFD-486B-B588-EF95C36D23BD}" sibTransId="{EAC29A7D-191F-4774-89A7-9305A114027E}"/>
    <dgm:cxn modelId="{A0773A7A-121C-44E9-A6DD-96436007DC52}" srcId="{2C276405-C6FD-4855-9B3A-B49AF037F6E7}" destId="{DC3A157D-702E-42A2-BE6F-FFF9C43108D2}" srcOrd="3" destOrd="0" parTransId="{F84B8308-C23D-4FF8-B3AB-7BC44E42803A}" sibTransId="{DBC45EE2-7CDA-4BD1-9272-5DBD3B170023}"/>
    <dgm:cxn modelId="{78A14D82-0967-4929-8707-6D57C2766570}" type="presOf" srcId="{2C276405-C6FD-4855-9B3A-B49AF037F6E7}" destId="{25E8EEA5-5267-4853-A617-B8F6F54765FF}" srcOrd="0" destOrd="0" presId="urn:microsoft.com/office/officeart/2005/8/layout/hierarchy4"/>
    <dgm:cxn modelId="{0C128FDA-325F-4981-9642-E78A46446A22}" srcId="{452337AA-2430-4D4F-896A-464046E8CD84}" destId="{2C276405-C6FD-4855-9B3A-B49AF037F6E7}" srcOrd="0" destOrd="0" parTransId="{9A6F887E-B36B-4AE5-8C3B-D6081E2BE482}" sibTransId="{79AAAC56-EB79-467A-A2DB-9E695C6603C3}"/>
    <dgm:cxn modelId="{8767EB31-F7FD-4C7B-81B8-1E6186873DB7}" type="presParOf" srcId="{AD63D5FE-B17C-4A21-9753-99190F0D8FB4}" destId="{26CF3EA4-08EE-4FF0-98D0-978EFBF7884F}" srcOrd="0" destOrd="0" presId="urn:microsoft.com/office/officeart/2005/8/layout/hierarchy4"/>
    <dgm:cxn modelId="{D7723808-A855-4E9C-9CB6-C3FC9009E806}" type="presParOf" srcId="{26CF3EA4-08EE-4FF0-98D0-978EFBF7884F}" destId="{25E8EEA5-5267-4853-A617-B8F6F54765FF}" srcOrd="0" destOrd="0" presId="urn:microsoft.com/office/officeart/2005/8/layout/hierarchy4"/>
    <dgm:cxn modelId="{B76E1423-2473-4347-B600-3FFC7D7C3BB1}" type="presParOf" srcId="{26CF3EA4-08EE-4FF0-98D0-978EFBF7884F}" destId="{91330E4F-8290-4029-A0A8-739E6C5676E8}" srcOrd="1" destOrd="0" presId="urn:microsoft.com/office/officeart/2005/8/layout/hierarchy4"/>
    <dgm:cxn modelId="{DC9406B6-69CC-49C9-8B5C-A8DB09A41E85}" type="presParOf" srcId="{26CF3EA4-08EE-4FF0-98D0-978EFBF7884F}" destId="{69D35169-2805-4574-9473-C7C727E4CA7F}" srcOrd="2" destOrd="0" presId="urn:microsoft.com/office/officeart/2005/8/layout/hierarchy4"/>
    <dgm:cxn modelId="{E265A5EF-E061-4BE7-A9A0-05D0955DCE6D}" type="presParOf" srcId="{69D35169-2805-4574-9473-C7C727E4CA7F}" destId="{6403CE6B-2B06-42C4-83EA-C2D6F7B92E49}" srcOrd="0" destOrd="0" presId="urn:microsoft.com/office/officeart/2005/8/layout/hierarchy4"/>
    <dgm:cxn modelId="{2B3D4647-86BD-4247-A66D-16A3963BC875}" type="presParOf" srcId="{6403CE6B-2B06-42C4-83EA-C2D6F7B92E49}" destId="{84CDCA2B-C0DD-42DA-8474-2287DC14C6BE}" srcOrd="0" destOrd="0" presId="urn:microsoft.com/office/officeart/2005/8/layout/hierarchy4"/>
    <dgm:cxn modelId="{D7552044-50C1-48D1-9C2A-46725F6E9AAC}" type="presParOf" srcId="{6403CE6B-2B06-42C4-83EA-C2D6F7B92E49}" destId="{58201857-355A-482C-B431-45CFAC0B7FEB}" srcOrd="1" destOrd="0" presId="urn:microsoft.com/office/officeart/2005/8/layout/hierarchy4"/>
    <dgm:cxn modelId="{890F2E0F-2C84-419B-9B7A-74E3120BB032}" type="presParOf" srcId="{69D35169-2805-4574-9473-C7C727E4CA7F}" destId="{67F6219D-B8FD-40CC-B813-F1A8E739D1BD}" srcOrd="1" destOrd="0" presId="urn:microsoft.com/office/officeart/2005/8/layout/hierarchy4"/>
    <dgm:cxn modelId="{E339FA6E-5D56-4191-8297-71E3BF2EBD66}" type="presParOf" srcId="{69D35169-2805-4574-9473-C7C727E4CA7F}" destId="{13A5F9CD-EB5E-4308-8C91-FC12D19E4AF0}" srcOrd="2" destOrd="0" presId="urn:microsoft.com/office/officeart/2005/8/layout/hierarchy4"/>
    <dgm:cxn modelId="{C600B481-7283-4C9A-A5D8-999F9EDDA6DF}" type="presParOf" srcId="{13A5F9CD-EB5E-4308-8C91-FC12D19E4AF0}" destId="{C2D603BB-49B4-4FA6-9B84-4E709456DA35}" srcOrd="0" destOrd="0" presId="urn:microsoft.com/office/officeart/2005/8/layout/hierarchy4"/>
    <dgm:cxn modelId="{82428E1B-AC35-4122-B7B1-00F3B295FD06}" type="presParOf" srcId="{13A5F9CD-EB5E-4308-8C91-FC12D19E4AF0}" destId="{36EDC345-0E01-43F9-9649-F06EB2C1E5E9}" srcOrd="1" destOrd="0" presId="urn:microsoft.com/office/officeart/2005/8/layout/hierarchy4"/>
    <dgm:cxn modelId="{4C3C0667-EB22-4371-A2C5-BA9D4A388CEA}" type="presParOf" srcId="{69D35169-2805-4574-9473-C7C727E4CA7F}" destId="{D563598C-0935-4508-BF9D-1D1D44EE4DEE}" srcOrd="3" destOrd="0" presId="urn:microsoft.com/office/officeart/2005/8/layout/hierarchy4"/>
    <dgm:cxn modelId="{B9E2CE0F-7E9B-4472-B610-75F028662B25}" type="presParOf" srcId="{69D35169-2805-4574-9473-C7C727E4CA7F}" destId="{EE280893-1664-4B01-BF23-A43C7EC2D5C4}" srcOrd="4" destOrd="0" presId="urn:microsoft.com/office/officeart/2005/8/layout/hierarchy4"/>
    <dgm:cxn modelId="{0D95A934-545A-46EB-B221-B2153325FDC0}" type="presParOf" srcId="{EE280893-1664-4B01-BF23-A43C7EC2D5C4}" destId="{7E8EC39D-409C-4756-A89B-4F133B7116B6}" srcOrd="0" destOrd="0" presId="urn:microsoft.com/office/officeart/2005/8/layout/hierarchy4"/>
    <dgm:cxn modelId="{9676CCCE-490D-4775-ABB6-4AF024594FE5}" type="presParOf" srcId="{EE280893-1664-4B01-BF23-A43C7EC2D5C4}" destId="{A4609DF8-97F9-4AB2-A1E3-78CDD7ED3C6C}" srcOrd="1" destOrd="0" presId="urn:microsoft.com/office/officeart/2005/8/layout/hierarchy4"/>
    <dgm:cxn modelId="{70D8DECD-7E62-4F85-8008-6BFB71EE3E93}" type="presParOf" srcId="{69D35169-2805-4574-9473-C7C727E4CA7F}" destId="{DE0FBA3E-A7F0-43A7-90AA-D341FEBAD1D4}" srcOrd="5" destOrd="0" presId="urn:microsoft.com/office/officeart/2005/8/layout/hierarchy4"/>
    <dgm:cxn modelId="{E36F2C0D-9601-473B-B19A-B7F181152EA8}" type="presParOf" srcId="{69D35169-2805-4574-9473-C7C727E4CA7F}" destId="{FCB8A71C-761D-4880-B808-4AC4E640B691}" srcOrd="6" destOrd="0" presId="urn:microsoft.com/office/officeart/2005/8/layout/hierarchy4"/>
    <dgm:cxn modelId="{EABFCCF8-B1F0-40C5-8AD9-80AC4A7F52FE}" type="presParOf" srcId="{FCB8A71C-761D-4880-B808-4AC4E640B691}" destId="{A033B26B-B94C-460E-858E-DAD57C515060}" srcOrd="0" destOrd="0" presId="urn:microsoft.com/office/officeart/2005/8/layout/hierarchy4"/>
    <dgm:cxn modelId="{1AA656E6-EEB3-457B-B8F6-D628D17C8837}" type="presParOf" srcId="{FCB8A71C-761D-4880-B808-4AC4E640B691}" destId="{E3E822A5-548C-4AA1-9853-435DD214AC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2E7E1-BB22-419D-B5BD-D8CD0D7A6CEB}" type="doc">
      <dgm:prSet loTypeId="urn:microsoft.com/office/officeart/2005/8/layout/cycle8" loCatId="cycle" qsTypeId="urn:microsoft.com/office/officeart/2005/8/quickstyle/simple5" qsCatId="simple" csTypeId="urn:microsoft.com/office/officeart/2005/8/colors/accent1_4" csCatId="accent1" phldr="1"/>
      <dgm:spPr/>
    </dgm:pt>
    <dgm:pt modelId="{CE7DD794-E2DD-474A-BE3D-1A1F9BDFDF7A}">
      <dgm:prSet phldrT="[Text]" custT="1"/>
      <dgm:spPr/>
      <dgm:t>
        <a:bodyPr/>
        <a:lstStyle/>
        <a:p>
          <a:r>
            <a:rPr lang="en-US" sz="2000" dirty="0"/>
            <a:t>Informal Victim Rights Complaint Process</a:t>
          </a:r>
          <a:r>
            <a:rPr lang="en-US" sz="2400" dirty="0"/>
            <a:t>                                                    </a:t>
          </a:r>
        </a:p>
      </dgm:t>
    </dgm:pt>
    <dgm:pt modelId="{8A664731-031F-4251-BD7A-CD8A92CCD9FF}" type="parTrans" cxnId="{E2A67A01-D6C6-47C7-A0CB-550499C41273}">
      <dgm:prSet/>
      <dgm:spPr/>
      <dgm:t>
        <a:bodyPr/>
        <a:lstStyle/>
        <a:p>
          <a:endParaRPr lang="en-US"/>
        </a:p>
      </dgm:t>
    </dgm:pt>
    <dgm:pt modelId="{0A8DEDCD-DA90-491E-BF6C-A18D82A909B6}" type="sibTrans" cxnId="{E2A67A01-D6C6-47C7-A0CB-550499C41273}">
      <dgm:prSet/>
      <dgm:spPr/>
      <dgm:t>
        <a:bodyPr/>
        <a:lstStyle/>
        <a:p>
          <a:endParaRPr lang="en-US"/>
        </a:p>
      </dgm:t>
    </dgm:pt>
    <dgm:pt modelId="{E3471267-BC08-45F7-9B8E-7404EFC45A20}">
      <dgm:prSet phldrT="[Text]" custT="1"/>
      <dgm:spPr/>
      <dgm:t>
        <a:bodyPr/>
        <a:lstStyle/>
        <a:p>
          <a:r>
            <a:rPr lang="en-US" sz="2400" dirty="0"/>
            <a:t>Victim / Witness Services</a:t>
          </a:r>
        </a:p>
      </dgm:t>
    </dgm:pt>
    <dgm:pt modelId="{BC6C16B2-487E-4071-8C4F-B3D7A4415C5F}" type="parTrans" cxnId="{2E22BEFF-0AA7-4DF6-AF35-832B348734C4}">
      <dgm:prSet/>
      <dgm:spPr/>
      <dgm:t>
        <a:bodyPr/>
        <a:lstStyle/>
        <a:p>
          <a:endParaRPr lang="en-US"/>
        </a:p>
      </dgm:t>
    </dgm:pt>
    <dgm:pt modelId="{D78F5A31-CECF-4F2B-AE55-2DE0082CFC2D}" type="sibTrans" cxnId="{2E22BEFF-0AA7-4DF6-AF35-832B348734C4}">
      <dgm:prSet/>
      <dgm:spPr/>
      <dgm:t>
        <a:bodyPr/>
        <a:lstStyle/>
        <a:p>
          <a:endParaRPr lang="en-US"/>
        </a:p>
      </dgm:t>
    </dgm:pt>
    <dgm:pt modelId="{7D98A649-016D-4022-A9F9-E813DE64CED9}">
      <dgm:prSet phldrT="[Text]" custT="1"/>
      <dgm:spPr/>
      <dgm:t>
        <a:bodyPr/>
        <a:lstStyle/>
        <a:p>
          <a:r>
            <a:rPr lang="en-US" sz="2400" dirty="0"/>
            <a:t>Training &amp; TA for V/W staff</a:t>
          </a:r>
        </a:p>
      </dgm:t>
    </dgm:pt>
    <dgm:pt modelId="{1021CF10-0214-4A43-BF53-6B72412FA06D}" type="parTrans" cxnId="{DD5E13D7-2C87-405C-A2A1-E3919272481F}">
      <dgm:prSet/>
      <dgm:spPr/>
      <dgm:t>
        <a:bodyPr/>
        <a:lstStyle/>
        <a:p>
          <a:endParaRPr lang="en-US"/>
        </a:p>
      </dgm:t>
    </dgm:pt>
    <dgm:pt modelId="{F253519F-624F-4985-A2EF-EB1407B3C714}" type="sibTrans" cxnId="{DD5E13D7-2C87-405C-A2A1-E3919272481F}">
      <dgm:prSet/>
      <dgm:spPr/>
      <dgm:t>
        <a:bodyPr/>
        <a:lstStyle/>
        <a:p>
          <a:endParaRPr lang="en-US"/>
        </a:p>
      </dgm:t>
    </dgm:pt>
    <dgm:pt modelId="{6AFB82CD-8820-4BE5-8D98-1C2BD4F92E73}">
      <dgm:prSet phldrT="[Text]" custT="1"/>
      <dgm:spPr/>
      <dgm:t>
        <a:bodyPr/>
        <a:lstStyle/>
        <a:p>
          <a:r>
            <a:rPr lang="en-US" sz="2000" dirty="0"/>
            <a:t>General Victim Assistance</a:t>
          </a:r>
        </a:p>
      </dgm:t>
    </dgm:pt>
    <dgm:pt modelId="{47241721-DAD5-4E5B-9004-2695B45B7970}" type="parTrans" cxnId="{7552549C-31CE-49C1-88AF-016950E7800D}">
      <dgm:prSet/>
      <dgm:spPr/>
      <dgm:t>
        <a:bodyPr/>
        <a:lstStyle/>
        <a:p>
          <a:endParaRPr lang="en-US"/>
        </a:p>
      </dgm:t>
    </dgm:pt>
    <dgm:pt modelId="{9105EF0B-521D-4301-AAF3-307456B9FABC}" type="sibTrans" cxnId="{7552549C-31CE-49C1-88AF-016950E7800D}">
      <dgm:prSet/>
      <dgm:spPr/>
      <dgm:t>
        <a:bodyPr/>
        <a:lstStyle/>
        <a:p>
          <a:endParaRPr lang="en-US"/>
        </a:p>
      </dgm:t>
    </dgm:pt>
    <dgm:pt modelId="{076ABBAF-CD86-47CF-A3D4-068660879C7A}">
      <dgm:prSet phldrT="[Text]" custT="1"/>
      <dgm:spPr/>
      <dgm:t>
        <a:bodyPr/>
        <a:lstStyle/>
        <a:p>
          <a:r>
            <a:rPr lang="en-US" sz="2000" dirty="0"/>
            <a:t>Victim Appellate Notification Services</a:t>
          </a:r>
        </a:p>
      </dgm:t>
    </dgm:pt>
    <dgm:pt modelId="{0C6CDBA9-4CEF-466E-99CE-01FCFC118A0F}" type="parTrans" cxnId="{970907D3-AAF9-4092-966F-448AA530930C}">
      <dgm:prSet/>
      <dgm:spPr/>
      <dgm:t>
        <a:bodyPr/>
        <a:lstStyle/>
        <a:p>
          <a:endParaRPr lang="en-US"/>
        </a:p>
      </dgm:t>
    </dgm:pt>
    <dgm:pt modelId="{3A2D1835-A31A-4317-B559-4A1B5DD848A8}" type="sibTrans" cxnId="{970907D3-AAF9-4092-966F-448AA530930C}">
      <dgm:prSet/>
      <dgm:spPr/>
      <dgm:t>
        <a:bodyPr/>
        <a:lstStyle/>
        <a:p>
          <a:endParaRPr lang="en-US"/>
        </a:p>
      </dgm:t>
    </dgm:pt>
    <dgm:pt modelId="{D1B10706-C668-4556-8CDB-BE03B8F70242}">
      <dgm:prSet phldrT="[Text]" custT="1"/>
      <dgm:spPr/>
      <dgm:t>
        <a:bodyPr/>
        <a:lstStyle/>
        <a:p>
          <a:r>
            <a:rPr lang="en-US" sz="2400" dirty="0"/>
            <a:t>Crisis Response</a:t>
          </a:r>
        </a:p>
      </dgm:t>
    </dgm:pt>
    <dgm:pt modelId="{4C95CDE8-5FC3-4EEC-942F-521519080F14}" type="parTrans" cxnId="{B4D0A37E-0365-454C-8195-99856B4C74E3}">
      <dgm:prSet/>
      <dgm:spPr/>
      <dgm:t>
        <a:bodyPr/>
        <a:lstStyle/>
        <a:p>
          <a:endParaRPr lang="en-US"/>
        </a:p>
      </dgm:t>
    </dgm:pt>
    <dgm:pt modelId="{C325D7D8-FADA-4CB7-830A-023215FC6DCF}" type="sibTrans" cxnId="{B4D0A37E-0365-454C-8195-99856B4C74E3}">
      <dgm:prSet/>
      <dgm:spPr/>
      <dgm:t>
        <a:bodyPr/>
        <a:lstStyle/>
        <a:p>
          <a:endParaRPr lang="en-US"/>
        </a:p>
      </dgm:t>
    </dgm:pt>
    <dgm:pt modelId="{AAA96913-6F75-46D1-BFC2-1EA528A3E256}" type="pres">
      <dgm:prSet presAssocID="{E242E7E1-BB22-419D-B5BD-D8CD0D7A6CEB}" presName="compositeShape" presStyleCnt="0">
        <dgm:presLayoutVars>
          <dgm:chMax val="7"/>
          <dgm:dir/>
          <dgm:resizeHandles val="exact"/>
        </dgm:presLayoutVars>
      </dgm:prSet>
      <dgm:spPr/>
    </dgm:pt>
    <dgm:pt modelId="{8C2BBC86-21F3-480A-9FC6-4F443EE1995F}" type="pres">
      <dgm:prSet presAssocID="{E242E7E1-BB22-419D-B5BD-D8CD0D7A6CEB}" presName="wedge1" presStyleLbl="node1" presStyleIdx="0" presStyleCnt="6" custLinFactNeighborX="122" custLinFactNeighborY="262"/>
      <dgm:spPr/>
    </dgm:pt>
    <dgm:pt modelId="{996BFA0B-8CC5-4F39-A6B9-C302494487D2}" type="pres">
      <dgm:prSet presAssocID="{E242E7E1-BB22-419D-B5BD-D8CD0D7A6CEB}" presName="dummy1a" presStyleCnt="0"/>
      <dgm:spPr/>
    </dgm:pt>
    <dgm:pt modelId="{2DBE7265-3C59-4552-BB1E-26683A49E4C5}" type="pres">
      <dgm:prSet presAssocID="{E242E7E1-BB22-419D-B5BD-D8CD0D7A6CEB}" presName="dummy1b" presStyleCnt="0"/>
      <dgm:spPr/>
    </dgm:pt>
    <dgm:pt modelId="{010C7236-2330-47CE-9F6D-948E5909D1F8}" type="pres">
      <dgm:prSet presAssocID="{E242E7E1-BB22-419D-B5BD-D8CD0D7A6CE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8D0216E-0F6E-4F65-9C79-9CBEE71B2F9A}" type="pres">
      <dgm:prSet presAssocID="{E242E7E1-BB22-419D-B5BD-D8CD0D7A6CEB}" presName="wedge2" presStyleLbl="node1" presStyleIdx="1" presStyleCnt="6" custLinFactNeighborX="-339" custLinFactNeighborY="648"/>
      <dgm:spPr/>
    </dgm:pt>
    <dgm:pt modelId="{C6E82C07-2FCB-4C8B-839F-AB312B3BC299}" type="pres">
      <dgm:prSet presAssocID="{E242E7E1-BB22-419D-B5BD-D8CD0D7A6CEB}" presName="dummy2a" presStyleCnt="0"/>
      <dgm:spPr/>
    </dgm:pt>
    <dgm:pt modelId="{A7DB375A-62C4-4BB1-8EB3-C20540398B66}" type="pres">
      <dgm:prSet presAssocID="{E242E7E1-BB22-419D-B5BD-D8CD0D7A6CEB}" presName="dummy2b" presStyleCnt="0"/>
      <dgm:spPr/>
    </dgm:pt>
    <dgm:pt modelId="{D6BC3E79-4BE1-4019-9FB4-2A192FFEE233}" type="pres">
      <dgm:prSet presAssocID="{E242E7E1-BB22-419D-B5BD-D8CD0D7A6CE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E0FD79E-8334-4E08-AD70-D552DA6F2B9F}" type="pres">
      <dgm:prSet presAssocID="{E242E7E1-BB22-419D-B5BD-D8CD0D7A6CEB}" presName="wedge3" presStyleLbl="node1" presStyleIdx="2" presStyleCnt="6"/>
      <dgm:spPr/>
    </dgm:pt>
    <dgm:pt modelId="{597F5B40-BEF3-4EE1-9462-C53BDD722A56}" type="pres">
      <dgm:prSet presAssocID="{E242E7E1-BB22-419D-B5BD-D8CD0D7A6CEB}" presName="dummy3a" presStyleCnt="0"/>
      <dgm:spPr/>
    </dgm:pt>
    <dgm:pt modelId="{0CB153BE-A249-4F7B-8A3B-18390D0ED630}" type="pres">
      <dgm:prSet presAssocID="{E242E7E1-BB22-419D-B5BD-D8CD0D7A6CEB}" presName="dummy3b" presStyleCnt="0"/>
      <dgm:spPr/>
    </dgm:pt>
    <dgm:pt modelId="{0D994DAE-4162-448A-A8C6-9A7CBC7A77A3}" type="pres">
      <dgm:prSet presAssocID="{E242E7E1-BB22-419D-B5BD-D8CD0D7A6CE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0074147-3D17-448B-B1E1-9C04B8578ED9}" type="pres">
      <dgm:prSet presAssocID="{E242E7E1-BB22-419D-B5BD-D8CD0D7A6CEB}" presName="wedge4" presStyleLbl="node1" presStyleIdx="3" presStyleCnt="6"/>
      <dgm:spPr/>
    </dgm:pt>
    <dgm:pt modelId="{6F163FA8-AF5D-4DC7-A29F-A6468D1D5645}" type="pres">
      <dgm:prSet presAssocID="{E242E7E1-BB22-419D-B5BD-D8CD0D7A6CEB}" presName="dummy4a" presStyleCnt="0"/>
      <dgm:spPr/>
    </dgm:pt>
    <dgm:pt modelId="{6BA6E096-DC40-4316-9BF3-27B673939899}" type="pres">
      <dgm:prSet presAssocID="{E242E7E1-BB22-419D-B5BD-D8CD0D7A6CEB}" presName="dummy4b" presStyleCnt="0"/>
      <dgm:spPr/>
    </dgm:pt>
    <dgm:pt modelId="{3F829880-15AC-44A6-B763-5C71EE449848}" type="pres">
      <dgm:prSet presAssocID="{E242E7E1-BB22-419D-B5BD-D8CD0D7A6CE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980578-41E8-4C30-A7E2-1B93A572ABCB}" type="pres">
      <dgm:prSet presAssocID="{E242E7E1-BB22-419D-B5BD-D8CD0D7A6CEB}" presName="wedge5" presStyleLbl="node1" presStyleIdx="4" presStyleCnt="6"/>
      <dgm:spPr/>
    </dgm:pt>
    <dgm:pt modelId="{AF40AD5C-8BC4-471A-A0FC-EF8FB153B198}" type="pres">
      <dgm:prSet presAssocID="{E242E7E1-BB22-419D-B5BD-D8CD0D7A6CEB}" presName="dummy5a" presStyleCnt="0"/>
      <dgm:spPr/>
    </dgm:pt>
    <dgm:pt modelId="{5BC5D770-8BED-4D6A-8594-34625771AB8D}" type="pres">
      <dgm:prSet presAssocID="{E242E7E1-BB22-419D-B5BD-D8CD0D7A6CEB}" presName="dummy5b" presStyleCnt="0"/>
      <dgm:spPr/>
    </dgm:pt>
    <dgm:pt modelId="{388A3D3C-7EB7-4770-AEF3-35398B38E024}" type="pres">
      <dgm:prSet presAssocID="{E242E7E1-BB22-419D-B5BD-D8CD0D7A6CE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C2039CA-11FB-4114-8F85-5891CDB45158}" type="pres">
      <dgm:prSet presAssocID="{E242E7E1-BB22-419D-B5BD-D8CD0D7A6CEB}" presName="wedge6" presStyleLbl="node1" presStyleIdx="5" presStyleCnt="6"/>
      <dgm:spPr/>
    </dgm:pt>
    <dgm:pt modelId="{F7EAB457-E54C-4678-A55D-0E9F6B1777B8}" type="pres">
      <dgm:prSet presAssocID="{E242E7E1-BB22-419D-B5BD-D8CD0D7A6CEB}" presName="dummy6a" presStyleCnt="0"/>
      <dgm:spPr/>
    </dgm:pt>
    <dgm:pt modelId="{D21D449F-B1B5-41D1-8C70-A909878B5924}" type="pres">
      <dgm:prSet presAssocID="{E242E7E1-BB22-419D-B5BD-D8CD0D7A6CEB}" presName="dummy6b" presStyleCnt="0"/>
      <dgm:spPr/>
    </dgm:pt>
    <dgm:pt modelId="{1C095102-080C-4CF0-A5F7-473A72DEBBFF}" type="pres">
      <dgm:prSet presAssocID="{E242E7E1-BB22-419D-B5BD-D8CD0D7A6CE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A37AAE6E-6FA5-43F9-88ED-E964BBD4DAAE}" type="pres">
      <dgm:prSet presAssocID="{0A8DEDCD-DA90-491E-BF6C-A18D82A909B6}" presName="arrowWedge1" presStyleLbl="fgSibTrans2D1" presStyleIdx="0" presStyleCnt="6"/>
      <dgm:spPr/>
    </dgm:pt>
    <dgm:pt modelId="{5E7BAFB2-7BE2-4B80-936F-1DF49F0041DE}" type="pres">
      <dgm:prSet presAssocID="{9105EF0B-521D-4301-AAF3-307456B9FABC}" presName="arrowWedge2" presStyleLbl="fgSibTrans2D1" presStyleIdx="1" presStyleCnt="6"/>
      <dgm:spPr/>
    </dgm:pt>
    <dgm:pt modelId="{21ED1400-0CCD-42CB-908A-BCD8323D4357}" type="pres">
      <dgm:prSet presAssocID="{D78F5A31-CECF-4F2B-AE55-2DE0082CFC2D}" presName="arrowWedge3" presStyleLbl="fgSibTrans2D1" presStyleIdx="2" presStyleCnt="6"/>
      <dgm:spPr/>
    </dgm:pt>
    <dgm:pt modelId="{2ECCD635-F0C3-4A37-98B7-5265378ECE33}" type="pres">
      <dgm:prSet presAssocID="{F253519F-624F-4985-A2EF-EB1407B3C714}" presName="arrowWedge4" presStyleLbl="fgSibTrans2D1" presStyleIdx="3" presStyleCnt="6"/>
      <dgm:spPr/>
    </dgm:pt>
    <dgm:pt modelId="{B6D60A5F-AC39-407F-919F-AD12EE7A8F2A}" type="pres">
      <dgm:prSet presAssocID="{3A2D1835-A31A-4317-B559-4A1B5DD848A8}" presName="arrowWedge5" presStyleLbl="fgSibTrans2D1" presStyleIdx="4" presStyleCnt="6"/>
      <dgm:spPr/>
    </dgm:pt>
    <dgm:pt modelId="{C4FC00DB-ACF6-4A25-AC01-5AE641F266B4}" type="pres">
      <dgm:prSet presAssocID="{C325D7D8-FADA-4CB7-830A-023215FC6DCF}" presName="arrowWedge6" presStyleLbl="fgSibTrans2D1" presStyleIdx="5" presStyleCnt="6"/>
      <dgm:spPr/>
    </dgm:pt>
  </dgm:ptLst>
  <dgm:cxnLst>
    <dgm:cxn modelId="{E2A67A01-D6C6-47C7-A0CB-550499C41273}" srcId="{E242E7E1-BB22-419D-B5BD-D8CD0D7A6CEB}" destId="{CE7DD794-E2DD-474A-BE3D-1A1F9BDFDF7A}" srcOrd="0" destOrd="0" parTransId="{8A664731-031F-4251-BD7A-CD8A92CCD9FF}" sibTransId="{0A8DEDCD-DA90-491E-BF6C-A18D82A909B6}"/>
    <dgm:cxn modelId="{24800B19-722B-422A-8064-C55509BEE8B5}" type="presOf" srcId="{CE7DD794-E2DD-474A-BE3D-1A1F9BDFDF7A}" destId="{8C2BBC86-21F3-480A-9FC6-4F443EE1995F}" srcOrd="0" destOrd="0" presId="urn:microsoft.com/office/officeart/2005/8/layout/cycle8"/>
    <dgm:cxn modelId="{1D865C28-AEAC-4AE6-B019-58ACB638C99D}" type="presOf" srcId="{6AFB82CD-8820-4BE5-8D98-1C2BD4F92E73}" destId="{88D0216E-0F6E-4F65-9C79-9CBEE71B2F9A}" srcOrd="0" destOrd="0" presId="urn:microsoft.com/office/officeart/2005/8/layout/cycle8"/>
    <dgm:cxn modelId="{17F8B335-F5CD-4157-8444-AA6A00DD366E}" type="presOf" srcId="{7D98A649-016D-4022-A9F9-E813DE64CED9}" destId="{C0074147-3D17-448B-B1E1-9C04B8578ED9}" srcOrd="0" destOrd="0" presId="urn:microsoft.com/office/officeart/2005/8/layout/cycle8"/>
    <dgm:cxn modelId="{8F260B3B-152B-45E8-9266-2B0CD0F07EC4}" type="presOf" srcId="{CE7DD794-E2DD-474A-BE3D-1A1F9BDFDF7A}" destId="{010C7236-2330-47CE-9F6D-948E5909D1F8}" srcOrd="1" destOrd="0" presId="urn:microsoft.com/office/officeart/2005/8/layout/cycle8"/>
    <dgm:cxn modelId="{161A683F-594C-4EAB-B111-01BC4C484203}" type="presOf" srcId="{6AFB82CD-8820-4BE5-8D98-1C2BD4F92E73}" destId="{D6BC3E79-4BE1-4019-9FB4-2A192FFEE233}" srcOrd="1" destOrd="0" presId="urn:microsoft.com/office/officeart/2005/8/layout/cycle8"/>
    <dgm:cxn modelId="{D985AB3F-283F-4456-823B-C8BD9DEDBEBC}" type="presOf" srcId="{076ABBAF-CD86-47CF-A3D4-068660879C7A}" destId="{388A3D3C-7EB7-4770-AEF3-35398B38E024}" srcOrd="1" destOrd="0" presId="urn:microsoft.com/office/officeart/2005/8/layout/cycle8"/>
    <dgm:cxn modelId="{4083F370-AD7A-4794-A1EE-F7F58741EAD1}" type="presOf" srcId="{E3471267-BC08-45F7-9B8E-7404EFC45A20}" destId="{8E0FD79E-8334-4E08-AD70-D552DA6F2B9F}" srcOrd="0" destOrd="0" presId="urn:microsoft.com/office/officeart/2005/8/layout/cycle8"/>
    <dgm:cxn modelId="{A41EB758-E080-492E-A76F-351384F482A7}" type="presOf" srcId="{E242E7E1-BB22-419D-B5BD-D8CD0D7A6CEB}" destId="{AAA96913-6F75-46D1-BFC2-1EA528A3E256}" srcOrd="0" destOrd="0" presId="urn:microsoft.com/office/officeart/2005/8/layout/cycle8"/>
    <dgm:cxn modelId="{B4D0A37E-0365-454C-8195-99856B4C74E3}" srcId="{E242E7E1-BB22-419D-B5BD-D8CD0D7A6CEB}" destId="{D1B10706-C668-4556-8CDB-BE03B8F70242}" srcOrd="5" destOrd="0" parTransId="{4C95CDE8-5FC3-4EEC-942F-521519080F14}" sibTransId="{C325D7D8-FADA-4CB7-830A-023215FC6DCF}"/>
    <dgm:cxn modelId="{AA7D9C7F-483C-4BE3-A8A1-CA19E9B6B976}" type="presOf" srcId="{E3471267-BC08-45F7-9B8E-7404EFC45A20}" destId="{0D994DAE-4162-448A-A8C6-9A7CBC7A77A3}" srcOrd="1" destOrd="0" presId="urn:microsoft.com/office/officeart/2005/8/layout/cycle8"/>
    <dgm:cxn modelId="{7552549C-31CE-49C1-88AF-016950E7800D}" srcId="{E242E7E1-BB22-419D-B5BD-D8CD0D7A6CEB}" destId="{6AFB82CD-8820-4BE5-8D98-1C2BD4F92E73}" srcOrd="1" destOrd="0" parTransId="{47241721-DAD5-4E5B-9004-2695B45B7970}" sibTransId="{9105EF0B-521D-4301-AAF3-307456B9FABC}"/>
    <dgm:cxn modelId="{EC4DC5A1-12EC-4AA7-8943-5995EEA62E47}" type="presOf" srcId="{7D98A649-016D-4022-A9F9-E813DE64CED9}" destId="{3F829880-15AC-44A6-B763-5C71EE449848}" srcOrd="1" destOrd="0" presId="urn:microsoft.com/office/officeart/2005/8/layout/cycle8"/>
    <dgm:cxn modelId="{8D9899CC-8CD7-4169-BC31-271813EDA42F}" type="presOf" srcId="{076ABBAF-CD86-47CF-A3D4-068660879C7A}" destId="{92980578-41E8-4C30-A7E2-1B93A572ABCB}" srcOrd="0" destOrd="0" presId="urn:microsoft.com/office/officeart/2005/8/layout/cycle8"/>
    <dgm:cxn modelId="{E7D8ABD0-1C6B-48AB-92F5-856310200717}" type="presOf" srcId="{D1B10706-C668-4556-8CDB-BE03B8F70242}" destId="{1C095102-080C-4CF0-A5F7-473A72DEBBFF}" srcOrd="1" destOrd="0" presId="urn:microsoft.com/office/officeart/2005/8/layout/cycle8"/>
    <dgm:cxn modelId="{970907D3-AAF9-4092-966F-448AA530930C}" srcId="{E242E7E1-BB22-419D-B5BD-D8CD0D7A6CEB}" destId="{076ABBAF-CD86-47CF-A3D4-068660879C7A}" srcOrd="4" destOrd="0" parTransId="{0C6CDBA9-4CEF-466E-99CE-01FCFC118A0F}" sibTransId="{3A2D1835-A31A-4317-B559-4A1B5DD848A8}"/>
    <dgm:cxn modelId="{DD5E13D7-2C87-405C-A2A1-E3919272481F}" srcId="{E242E7E1-BB22-419D-B5BD-D8CD0D7A6CEB}" destId="{7D98A649-016D-4022-A9F9-E813DE64CED9}" srcOrd="3" destOrd="0" parTransId="{1021CF10-0214-4A43-BF53-6B72412FA06D}" sibTransId="{F253519F-624F-4985-A2EF-EB1407B3C714}"/>
    <dgm:cxn modelId="{4339F0EB-D574-4242-BE25-1B37DD8A90B3}" type="presOf" srcId="{D1B10706-C668-4556-8CDB-BE03B8F70242}" destId="{4C2039CA-11FB-4114-8F85-5891CDB45158}" srcOrd="0" destOrd="0" presId="urn:microsoft.com/office/officeart/2005/8/layout/cycle8"/>
    <dgm:cxn modelId="{2E22BEFF-0AA7-4DF6-AF35-832B348734C4}" srcId="{E242E7E1-BB22-419D-B5BD-D8CD0D7A6CEB}" destId="{E3471267-BC08-45F7-9B8E-7404EFC45A20}" srcOrd="2" destOrd="0" parTransId="{BC6C16B2-487E-4071-8C4F-B3D7A4415C5F}" sibTransId="{D78F5A31-CECF-4F2B-AE55-2DE0082CFC2D}"/>
    <dgm:cxn modelId="{63B647DD-8C67-4AC9-9441-E6C95BBED8D7}" type="presParOf" srcId="{AAA96913-6F75-46D1-BFC2-1EA528A3E256}" destId="{8C2BBC86-21F3-480A-9FC6-4F443EE1995F}" srcOrd="0" destOrd="0" presId="urn:microsoft.com/office/officeart/2005/8/layout/cycle8"/>
    <dgm:cxn modelId="{915607E1-2639-4C6F-836F-02328D767EF8}" type="presParOf" srcId="{AAA96913-6F75-46D1-BFC2-1EA528A3E256}" destId="{996BFA0B-8CC5-4F39-A6B9-C302494487D2}" srcOrd="1" destOrd="0" presId="urn:microsoft.com/office/officeart/2005/8/layout/cycle8"/>
    <dgm:cxn modelId="{8DAC5E43-9D64-4CEC-B8C7-FC6F1152D637}" type="presParOf" srcId="{AAA96913-6F75-46D1-BFC2-1EA528A3E256}" destId="{2DBE7265-3C59-4552-BB1E-26683A49E4C5}" srcOrd="2" destOrd="0" presId="urn:microsoft.com/office/officeart/2005/8/layout/cycle8"/>
    <dgm:cxn modelId="{D4C6984D-1580-43C5-BFA0-1EAD0DDB69A5}" type="presParOf" srcId="{AAA96913-6F75-46D1-BFC2-1EA528A3E256}" destId="{010C7236-2330-47CE-9F6D-948E5909D1F8}" srcOrd="3" destOrd="0" presId="urn:microsoft.com/office/officeart/2005/8/layout/cycle8"/>
    <dgm:cxn modelId="{A06E6879-D152-4FDD-AD54-BD465E22896B}" type="presParOf" srcId="{AAA96913-6F75-46D1-BFC2-1EA528A3E256}" destId="{88D0216E-0F6E-4F65-9C79-9CBEE71B2F9A}" srcOrd="4" destOrd="0" presId="urn:microsoft.com/office/officeart/2005/8/layout/cycle8"/>
    <dgm:cxn modelId="{99B55DB2-7D86-4F40-9621-9B2658B9B3FD}" type="presParOf" srcId="{AAA96913-6F75-46D1-BFC2-1EA528A3E256}" destId="{C6E82C07-2FCB-4C8B-839F-AB312B3BC299}" srcOrd="5" destOrd="0" presId="urn:microsoft.com/office/officeart/2005/8/layout/cycle8"/>
    <dgm:cxn modelId="{9C2C47F3-0B36-4C67-9F31-6B31272CC9A8}" type="presParOf" srcId="{AAA96913-6F75-46D1-BFC2-1EA528A3E256}" destId="{A7DB375A-62C4-4BB1-8EB3-C20540398B66}" srcOrd="6" destOrd="0" presId="urn:microsoft.com/office/officeart/2005/8/layout/cycle8"/>
    <dgm:cxn modelId="{CFD02E95-9C63-4B0B-A68D-0F91FE2E0954}" type="presParOf" srcId="{AAA96913-6F75-46D1-BFC2-1EA528A3E256}" destId="{D6BC3E79-4BE1-4019-9FB4-2A192FFEE233}" srcOrd="7" destOrd="0" presId="urn:microsoft.com/office/officeart/2005/8/layout/cycle8"/>
    <dgm:cxn modelId="{5095E912-ED5D-4298-809D-12A800365DF1}" type="presParOf" srcId="{AAA96913-6F75-46D1-BFC2-1EA528A3E256}" destId="{8E0FD79E-8334-4E08-AD70-D552DA6F2B9F}" srcOrd="8" destOrd="0" presId="urn:microsoft.com/office/officeart/2005/8/layout/cycle8"/>
    <dgm:cxn modelId="{8C3C3310-6341-4876-9293-DD7230EF3B05}" type="presParOf" srcId="{AAA96913-6F75-46D1-BFC2-1EA528A3E256}" destId="{597F5B40-BEF3-4EE1-9462-C53BDD722A56}" srcOrd="9" destOrd="0" presId="urn:microsoft.com/office/officeart/2005/8/layout/cycle8"/>
    <dgm:cxn modelId="{07DAD702-53E5-46FF-B579-68100D61F4BF}" type="presParOf" srcId="{AAA96913-6F75-46D1-BFC2-1EA528A3E256}" destId="{0CB153BE-A249-4F7B-8A3B-18390D0ED630}" srcOrd="10" destOrd="0" presId="urn:microsoft.com/office/officeart/2005/8/layout/cycle8"/>
    <dgm:cxn modelId="{EB2532C3-116B-486F-9BA3-85163ECE062E}" type="presParOf" srcId="{AAA96913-6F75-46D1-BFC2-1EA528A3E256}" destId="{0D994DAE-4162-448A-A8C6-9A7CBC7A77A3}" srcOrd="11" destOrd="0" presId="urn:microsoft.com/office/officeart/2005/8/layout/cycle8"/>
    <dgm:cxn modelId="{CE0ED7D4-DAC4-49BA-92BA-EC993C542FA2}" type="presParOf" srcId="{AAA96913-6F75-46D1-BFC2-1EA528A3E256}" destId="{C0074147-3D17-448B-B1E1-9C04B8578ED9}" srcOrd="12" destOrd="0" presId="urn:microsoft.com/office/officeart/2005/8/layout/cycle8"/>
    <dgm:cxn modelId="{6A52C7F2-6F63-4D9F-9975-18E58AF345ED}" type="presParOf" srcId="{AAA96913-6F75-46D1-BFC2-1EA528A3E256}" destId="{6F163FA8-AF5D-4DC7-A29F-A6468D1D5645}" srcOrd="13" destOrd="0" presId="urn:microsoft.com/office/officeart/2005/8/layout/cycle8"/>
    <dgm:cxn modelId="{22D5A9C2-AF24-4639-BBB3-116D976C92B8}" type="presParOf" srcId="{AAA96913-6F75-46D1-BFC2-1EA528A3E256}" destId="{6BA6E096-DC40-4316-9BF3-27B673939899}" srcOrd="14" destOrd="0" presId="urn:microsoft.com/office/officeart/2005/8/layout/cycle8"/>
    <dgm:cxn modelId="{08F80C1A-78AB-4070-9FE4-7FC82FFF6B8A}" type="presParOf" srcId="{AAA96913-6F75-46D1-BFC2-1EA528A3E256}" destId="{3F829880-15AC-44A6-B763-5C71EE449848}" srcOrd="15" destOrd="0" presId="urn:microsoft.com/office/officeart/2005/8/layout/cycle8"/>
    <dgm:cxn modelId="{57D0DE8F-95C6-4A6B-8294-66B2D3532682}" type="presParOf" srcId="{AAA96913-6F75-46D1-BFC2-1EA528A3E256}" destId="{92980578-41E8-4C30-A7E2-1B93A572ABCB}" srcOrd="16" destOrd="0" presId="urn:microsoft.com/office/officeart/2005/8/layout/cycle8"/>
    <dgm:cxn modelId="{3343DED3-04A0-4AE1-B976-76A21648DB9A}" type="presParOf" srcId="{AAA96913-6F75-46D1-BFC2-1EA528A3E256}" destId="{AF40AD5C-8BC4-471A-A0FC-EF8FB153B198}" srcOrd="17" destOrd="0" presId="urn:microsoft.com/office/officeart/2005/8/layout/cycle8"/>
    <dgm:cxn modelId="{6733F3F0-28B4-4796-BE90-22600355BB05}" type="presParOf" srcId="{AAA96913-6F75-46D1-BFC2-1EA528A3E256}" destId="{5BC5D770-8BED-4D6A-8594-34625771AB8D}" srcOrd="18" destOrd="0" presId="urn:microsoft.com/office/officeart/2005/8/layout/cycle8"/>
    <dgm:cxn modelId="{811232A4-738C-4D7E-8FC9-43509D761031}" type="presParOf" srcId="{AAA96913-6F75-46D1-BFC2-1EA528A3E256}" destId="{388A3D3C-7EB7-4770-AEF3-35398B38E024}" srcOrd="19" destOrd="0" presId="urn:microsoft.com/office/officeart/2005/8/layout/cycle8"/>
    <dgm:cxn modelId="{50DB7E01-EBC9-4608-8C10-522C2DB70B6E}" type="presParOf" srcId="{AAA96913-6F75-46D1-BFC2-1EA528A3E256}" destId="{4C2039CA-11FB-4114-8F85-5891CDB45158}" srcOrd="20" destOrd="0" presId="urn:microsoft.com/office/officeart/2005/8/layout/cycle8"/>
    <dgm:cxn modelId="{DF3C1DB2-34C2-459C-BB9C-985BB226BF00}" type="presParOf" srcId="{AAA96913-6F75-46D1-BFC2-1EA528A3E256}" destId="{F7EAB457-E54C-4678-A55D-0E9F6B1777B8}" srcOrd="21" destOrd="0" presId="urn:microsoft.com/office/officeart/2005/8/layout/cycle8"/>
    <dgm:cxn modelId="{A06EA79E-12E3-4C11-8689-7411FAAFB03C}" type="presParOf" srcId="{AAA96913-6F75-46D1-BFC2-1EA528A3E256}" destId="{D21D449F-B1B5-41D1-8C70-A909878B5924}" srcOrd="22" destOrd="0" presId="urn:microsoft.com/office/officeart/2005/8/layout/cycle8"/>
    <dgm:cxn modelId="{E3A83CD2-37E4-44E5-8DB9-18A9C35AD8DE}" type="presParOf" srcId="{AAA96913-6F75-46D1-BFC2-1EA528A3E256}" destId="{1C095102-080C-4CF0-A5F7-473A72DEBBFF}" srcOrd="23" destOrd="0" presId="urn:microsoft.com/office/officeart/2005/8/layout/cycle8"/>
    <dgm:cxn modelId="{BDAEB16D-5AED-4E55-B695-297CFDC850D4}" type="presParOf" srcId="{AAA96913-6F75-46D1-BFC2-1EA528A3E256}" destId="{A37AAE6E-6FA5-43F9-88ED-E964BBD4DAAE}" srcOrd="24" destOrd="0" presId="urn:microsoft.com/office/officeart/2005/8/layout/cycle8"/>
    <dgm:cxn modelId="{57B646C1-DDD5-4DAE-A33A-7E17710F7C56}" type="presParOf" srcId="{AAA96913-6F75-46D1-BFC2-1EA528A3E256}" destId="{5E7BAFB2-7BE2-4B80-936F-1DF49F0041DE}" srcOrd="25" destOrd="0" presId="urn:microsoft.com/office/officeart/2005/8/layout/cycle8"/>
    <dgm:cxn modelId="{E8C8D317-F04C-42E0-9A60-CC368B4A62B3}" type="presParOf" srcId="{AAA96913-6F75-46D1-BFC2-1EA528A3E256}" destId="{21ED1400-0CCD-42CB-908A-BCD8323D4357}" srcOrd="26" destOrd="0" presId="urn:microsoft.com/office/officeart/2005/8/layout/cycle8"/>
    <dgm:cxn modelId="{DA1798CD-EFCB-4608-9774-BCA222E8766A}" type="presParOf" srcId="{AAA96913-6F75-46D1-BFC2-1EA528A3E256}" destId="{2ECCD635-F0C3-4A37-98B7-5265378ECE33}" srcOrd="27" destOrd="0" presId="urn:microsoft.com/office/officeart/2005/8/layout/cycle8"/>
    <dgm:cxn modelId="{DE10EA46-35A6-4124-9ECB-B911952BE6D2}" type="presParOf" srcId="{AAA96913-6F75-46D1-BFC2-1EA528A3E256}" destId="{B6D60A5F-AC39-407F-919F-AD12EE7A8F2A}" srcOrd="28" destOrd="0" presId="urn:microsoft.com/office/officeart/2005/8/layout/cycle8"/>
    <dgm:cxn modelId="{A3B3B98D-3E4A-4A36-B543-7B4AFED37FDB}" type="presParOf" srcId="{AAA96913-6F75-46D1-BFC2-1EA528A3E256}" destId="{C4FC00DB-ACF6-4A25-AC01-5AE641F266B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FF9C02-01B5-4A42-9D53-86ADD54EB2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26C22C7-2302-4738-894E-0BED7C737C5E}">
      <dgm:prSet phldrT="[Text]" custT="1"/>
      <dgm:spPr/>
      <dgm:t>
        <a:bodyPr/>
        <a:lstStyle/>
        <a:p>
          <a:r>
            <a:rPr lang="en-US" sz="2400" dirty="0"/>
            <a:t>Milwaukee V/W Program created</a:t>
          </a:r>
        </a:p>
      </dgm:t>
    </dgm:pt>
    <dgm:pt modelId="{15C18D5A-771D-453E-8ADB-7CB1918B7169}" type="parTrans" cxnId="{94027696-A977-4259-BE39-3987414B7668}">
      <dgm:prSet/>
      <dgm:spPr/>
      <dgm:t>
        <a:bodyPr/>
        <a:lstStyle/>
        <a:p>
          <a:endParaRPr lang="en-US"/>
        </a:p>
      </dgm:t>
    </dgm:pt>
    <dgm:pt modelId="{A70845A6-8C47-4A17-9E4D-F40A9051CD02}" type="sibTrans" cxnId="{94027696-A977-4259-BE39-3987414B7668}">
      <dgm:prSet/>
      <dgm:spPr/>
      <dgm:t>
        <a:bodyPr/>
        <a:lstStyle/>
        <a:p>
          <a:endParaRPr lang="en-US"/>
        </a:p>
      </dgm:t>
    </dgm:pt>
    <dgm:pt modelId="{868B4E0F-4945-4711-A2A7-5DC4E9345843}">
      <dgm:prSet phldrT="[Text]" custT="1"/>
      <dgm:spPr/>
      <dgm:t>
        <a:bodyPr/>
        <a:lstStyle/>
        <a:p>
          <a:r>
            <a:rPr lang="en-US" sz="2400" dirty="0"/>
            <a:t>Rights &amp; services expanded for victims of juvenile crime</a:t>
          </a:r>
        </a:p>
      </dgm:t>
    </dgm:pt>
    <dgm:pt modelId="{9FFE36EC-FC18-4411-B316-59AEA7E98C5E}" type="parTrans" cxnId="{AEF7F845-5BBD-4099-97CB-3B7EB3479686}">
      <dgm:prSet/>
      <dgm:spPr/>
      <dgm:t>
        <a:bodyPr/>
        <a:lstStyle/>
        <a:p>
          <a:endParaRPr lang="en-US"/>
        </a:p>
      </dgm:t>
    </dgm:pt>
    <dgm:pt modelId="{C02361E2-050D-4B15-9191-7FCC6B120DD5}" type="sibTrans" cxnId="{AEF7F845-5BBD-4099-97CB-3B7EB3479686}">
      <dgm:prSet/>
      <dgm:spPr/>
      <dgm:t>
        <a:bodyPr/>
        <a:lstStyle/>
        <a:p>
          <a:endParaRPr lang="en-US"/>
        </a:p>
      </dgm:t>
    </dgm:pt>
    <dgm:pt modelId="{D01132A0-39D9-4E21-BF16-B71931FA9661}">
      <dgm:prSet phldrT="[Text]" custT="1"/>
      <dgm:spPr/>
      <dgm:t>
        <a:bodyPr/>
        <a:lstStyle/>
        <a:p>
          <a:pPr algn="l"/>
          <a:r>
            <a:rPr lang="en-US" sz="2400" dirty="0"/>
            <a:t>“Enabling” legislation creates CVRB</a:t>
          </a:r>
        </a:p>
        <a:p>
          <a:pPr algn="l"/>
          <a:endParaRPr lang="en-US" sz="2400" dirty="0"/>
        </a:p>
        <a:p>
          <a:pPr algn="l"/>
          <a:r>
            <a:rPr lang="en-US" sz="1800" dirty="0">
              <a:solidFill>
                <a:schemeClr val="bg1"/>
              </a:solidFill>
            </a:rPr>
            <a:t>1999 – CVRB receives first complaint</a:t>
          </a:r>
          <a:endParaRPr lang="en-US" sz="2400" dirty="0">
            <a:solidFill>
              <a:schemeClr val="bg1"/>
            </a:solidFill>
          </a:endParaRPr>
        </a:p>
      </dgm:t>
    </dgm:pt>
    <dgm:pt modelId="{96C57CD7-7AB9-4112-92A1-1D1E58C81523}" type="parTrans" cxnId="{20921D86-8F3E-4E59-B3EB-0B2A26CF393E}">
      <dgm:prSet/>
      <dgm:spPr/>
      <dgm:t>
        <a:bodyPr/>
        <a:lstStyle/>
        <a:p>
          <a:endParaRPr lang="en-US"/>
        </a:p>
      </dgm:t>
    </dgm:pt>
    <dgm:pt modelId="{F619E3B1-F4C5-42D1-8531-B56FAABD492B}" type="sibTrans" cxnId="{20921D86-8F3E-4E59-B3EB-0B2A26CF393E}">
      <dgm:prSet/>
      <dgm:spPr/>
      <dgm:t>
        <a:bodyPr/>
        <a:lstStyle/>
        <a:p>
          <a:endParaRPr lang="en-US"/>
        </a:p>
      </dgm:t>
    </dgm:pt>
    <dgm:pt modelId="{E6EFFA38-7251-4619-8E80-0FE0012A6EAC}">
      <dgm:prSet phldrT="[Text]" custT="1"/>
      <dgm:spPr/>
      <dgm:t>
        <a:bodyPr/>
        <a:lstStyle/>
        <a:p>
          <a:r>
            <a:rPr lang="en-US" sz="2400" dirty="0"/>
            <a:t>WI becomes first state to pass bill of rights</a:t>
          </a:r>
        </a:p>
      </dgm:t>
    </dgm:pt>
    <dgm:pt modelId="{D775ACA0-F44A-4CB7-88CB-516B3DB2CDA0}" type="parTrans" cxnId="{D5D5692E-CA39-4905-B347-BBB2345A529A}">
      <dgm:prSet/>
      <dgm:spPr/>
      <dgm:t>
        <a:bodyPr/>
        <a:lstStyle/>
        <a:p>
          <a:endParaRPr lang="en-US"/>
        </a:p>
      </dgm:t>
    </dgm:pt>
    <dgm:pt modelId="{2E651BE7-1E56-46CB-81DE-59A8360A38E2}" type="sibTrans" cxnId="{D5D5692E-CA39-4905-B347-BBB2345A529A}">
      <dgm:prSet/>
      <dgm:spPr/>
      <dgm:t>
        <a:bodyPr/>
        <a:lstStyle/>
        <a:p>
          <a:endParaRPr lang="en-US"/>
        </a:p>
      </dgm:t>
    </dgm:pt>
    <dgm:pt modelId="{8DBC8F2D-DF53-4DC5-BF71-6B277F69A0E5}">
      <dgm:prSet phldrT="[Text]" custT="1"/>
      <dgm:spPr/>
      <dgm:t>
        <a:bodyPr/>
        <a:lstStyle/>
        <a:p>
          <a:r>
            <a:rPr lang="en-US" sz="2400" dirty="0"/>
            <a:t>84% of WI voters ratify amending WI Constitution to include rights for crime victims</a:t>
          </a:r>
        </a:p>
      </dgm:t>
    </dgm:pt>
    <dgm:pt modelId="{AC947888-4453-428A-A922-05712A1DC0A7}" type="parTrans" cxnId="{16BFBD03-3E07-45F6-80BC-03E03E52AA0B}">
      <dgm:prSet/>
      <dgm:spPr/>
      <dgm:t>
        <a:bodyPr/>
        <a:lstStyle/>
        <a:p>
          <a:endParaRPr lang="en-US"/>
        </a:p>
      </dgm:t>
    </dgm:pt>
    <dgm:pt modelId="{C0E1D81B-90E6-4EC7-8F1E-8262ECD79085}" type="sibTrans" cxnId="{16BFBD03-3E07-45F6-80BC-03E03E52AA0B}">
      <dgm:prSet/>
      <dgm:spPr/>
      <dgm:t>
        <a:bodyPr/>
        <a:lstStyle/>
        <a:p>
          <a:endParaRPr lang="en-US"/>
        </a:p>
      </dgm:t>
    </dgm:pt>
    <dgm:pt modelId="{DAA425A3-3427-4128-AB84-1A8FA4A4B641}" type="pres">
      <dgm:prSet presAssocID="{A6FF9C02-01B5-4A42-9D53-86ADD54EB2D1}" presName="arrowDiagram" presStyleCnt="0">
        <dgm:presLayoutVars>
          <dgm:chMax val="5"/>
          <dgm:dir/>
          <dgm:resizeHandles val="exact"/>
        </dgm:presLayoutVars>
      </dgm:prSet>
      <dgm:spPr/>
    </dgm:pt>
    <dgm:pt modelId="{05847DFF-3A04-418D-9EA3-DBAE360576C0}" type="pres">
      <dgm:prSet presAssocID="{A6FF9C02-01B5-4A42-9D53-86ADD54EB2D1}" presName="arrow" presStyleLbl="bgShp" presStyleIdx="0" presStyleCnt="1"/>
      <dgm:spPr/>
    </dgm:pt>
    <dgm:pt modelId="{440E1B6C-EAF9-4B42-B3E8-8E5D2CC78375}" type="pres">
      <dgm:prSet presAssocID="{A6FF9C02-01B5-4A42-9D53-86ADD54EB2D1}" presName="arrowDiagram5" presStyleCnt="0"/>
      <dgm:spPr/>
    </dgm:pt>
    <dgm:pt modelId="{7C43C6F1-FB79-4E16-B9A5-D87E63333136}" type="pres">
      <dgm:prSet presAssocID="{326C22C7-2302-4738-894E-0BED7C737C5E}" presName="bullet5a" presStyleLbl="node1" presStyleIdx="0" presStyleCnt="5" custScaleX="540097" custScaleY="246699" custLinFactX="100000" custLinFactY="-51361" custLinFactNeighborX="105318" custLinFactNeighborY="-100000"/>
      <dgm:spPr/>
    </dgm:pt>
    <dgm:pt modelId="{35B05E6E-14AE-4597-9202-FD912FDBFD9A}" type="pres">
      <dgm:prSet presAssocID="{326C22C7-2302-4738-894E-0BED7C737C5E}" presName="textBox5a" presStyleLbl="revTx" presStyleIdx="0" presStyleCnt="5" custScaleX="160589" custScaleY="85769" custLinFactNeighborX="12490" custLinFactNeighborY="-4226">
        <dgm:presLayoutVars>
          <dgm:bulletEnabled val="1"/>
        </dgm:presLayoutVars>
      </dgm:prSet>
      <dgm:spPr/>
    </dgm:pt>
    <dgm:pt modelId="{AB196CC1-DA03-42BB-9EBA-9C4C3DE90BFF}" type="pres">
      <dgm:prSet presAssocID="{E6EFFA38-7251-4619-8E80-0FE0012A6EAC}" presName="bullet5b" presStyleLbl="node1" presStyleIdx="1" presStyleCnt="5" custScaleX="334311" custScaleY="146862" custLinFactX="83669" custLinFactNeighborX="100000" custLinFactNeighborY="-92446"/>
      <dgm:spPr/>
    </dgm:pt>
    <dgm:pt modelId="{A7DB8987-919F-4A54-9CC0-04092B176780}" type="pres">
      <dgm:prSet presAssocID="{E6EFFA38-7251-4619-8E80-0FE0012A6EAC}" presName="textBox5b" presStyleLbl="revTx" presStyleIdx="1" presStyleCnt="5" custScaleX="120583" custLinFactNeighborX="-12485" custLinFactNeighborY="-83815">
        <dgm:presLayoutVars>
          <dgm:bulletEnabled val="1"/>
        </dgm:presLayoutVars>
      </dgm:prSet>
      <dgm:spPr/>
    </dgm:pt>
    <dgm:pt modelId="{CA78F62F-8AE6-433A-B3B3-443FF014B3D2}" type="pres">
      <dgm:prSet presAssocID="{8DBC8F2D-DF53-4DC5-BF71-6B277F69A0E5}" presName="bullet5c" presStyleLbl="node1" presStyleIdx="2" presStyleCnt="5" custScaleX="240586" custScaleY="135146" custLinFactX="73457" custLinFactNeighborX="100000" custLinFactNeighborY="-81516"/>
      <dgm:spPr/>
    </dgm:pt>
    <dgm:pt modelId="{E3739534-85E3-4222-9F5E-1383ABA04122}" type="pres">
      <dgm:prSet presAssocID="{8DBC8F2D-DF53-4DC5-BF71-6B277F69A0E5}" presName="textBox5c" presStyleLbl="revTx" presStyleIdx="2" presStyleCnt="5" custScaleX="118749" custLinFactNeighborX="674" custLinFactNeighborY="-1162">
        <dgm:presLayoutVars>
          <dgm:bulletEnabled val="1"/>
        </dgm:presLayoutVars>
      </dgm:prSet>
      <dgm:spPr/>
    </dgm:pt>
    <dgm:pt modelId="{7F2E0856-8AFF-4E01-8A83-CDBE5F2147DD}" type="pres">
      <dgm:prSet presAssocID="{868B4E0F-4945-4711-A2A7-5DC4E9345843}" presName="bullet5d" presStyleLbl="node1" presStyleIdx="3" presStyleCnt="5" custScaleX="188888" custScaleY="108485" custLinFactX="78046" custLinFactNeighborX="100000" custLinFactNeighborY="-61151"/>
      <dgm:spPr/>
    </dgm:pt>
    <dgm:pt modelId="{2F900D51-2F6C-4065-BC2F-F9341C97E9D6}" type="pres">
      <dgm:prSet presAssocID="{868B4E0F-4945-4711-A2A7-5DC4E9345843}" presName="textBox5d" presStyleLbl="revTx" presStyleIdx="3" presStyleCnt="5" custLinFactNeighborX="9046" custLinFactNeighborY="3059">
        <dgm:presLayoutVars>
          <dgm:bulletEnabled val="1"/>
        </dgm:presLayoutVars>
      </dgm:prSet>
      <dgm:spPr/>
    </dgm:pt>
    <dgm:pt modelId="{69E1FF14-B0FC-4D3B-9778-C8161D13DF73}" type="pres">
      <dgm:prSet presAssocID="{D01132A0-39D9-4E21-BF16-B71931FA9661}" presName="bullet5e" presStyleLbl="node1" presStyleIdx="4" presStyleCnt="5" custScaleX="140203" custScaleY="83311" custLinFactX="17705" custLinFactNeighborX="100000" custLinFactNeighborY="-60756"/>
      <dgm:spPr/>
    </dgm:pt>
    <dgm:pt modelId="{CE6373DE-3B02-4B5C-B398-11CD06531183}" type="pres">
      <dgm:prSet presAssocID="{D01132A0-39D9-4E21-BF16-B71931FA9661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16BFBD03-3E07-45F6-80BC-03E03E52AA0B}" srcId="{A6FF9C02-01B5-4A42-9D53-86ADD54EB2D1}" destId="{8DBC8F2D-DF53-4DC5-BF71-6B277F69A0E5}" srcOrd="2" destOrd="0" parTransId="{AC947888-4453-428A-A922-05712A1DC0A7}" sibTransId="{C0E1D81B-90E6-4EC7-8F1E-8262ECD79085}"/>
    <dgm:cxn modelId="{D55B8C15-356F-4EF8-8403-6E1D0584F6FD}" type="presOf" srcId="{A6FF9C02-01B5-4A42-9D53-86ADD54EB2D1}" destId="{DAA425A3-3427-4128-AB84-1A8FA4A4B641}" srcOrd="0" destOrd="0" presId="urn:microsoft.com/office/officeart/2005/8/layout/arrow2"/>
    <dgm:cxn modelId="{D5D5692E-CA39-4905-B347-BBB2345A529A}" srcId="{A6FF9C02-01B5-4A42-9D53-86ADD54EB2D1}" destId="{E6EFFA38-7251-4619-8E80-0FE0012A6EAC}" srcOrd="1" destOrd="0" parTransId="{D775ACA0-F44A-4CB7-88CB-516B3DB2CDA0}" sibTransId="{2E651BE7-1E56-46CB-81DE-59A8360A38E2}"/>
    <dgm:cxn modelId="{AEF7F845-5BBD-4099-97CB-3B7EB3479686}" srcId="{A6FF9C02-01B5-4A42-9D53-86ADD54EB2D1}" destId="{868B4E0F-4945-4711-A2A7-5DC4E9345843}" srcOrd="3" destOrd="0" parTransId="{9FFE36EC-FC18-4411-B316-59AEA7E98C5E}" sibTransId="{C02361E2-050D-4B15-9191-7FCC6B120DD5}"/>
    <dgm:cxn modelId="{74F5F268-CAA6-44A4-BA5F-F80E06D3039D}" type="presOf" srcId="{326C22C7-2302-4738-894E-0BED7C737C5E}" destId="{35B05E6E-14AE-4597-9202-FD912FDBFD9A}" srcOrd="0" destOrd="0" presId="urn:microsoft.com/office/officeart/2005/8/layout/arrow2"/>
    <dgm:cxn modelId="{20921D86-8F3E-4E59-B3EB-0B2A26CF393E}" srcId="{A6FF9C02-01B5-4A42-9D53-86ADD54EB2D1}" destId="{D01132A0-39D9-4E21-BF16-B71931FA9661}" srcOrd="4" destOrd="0" parTransId="{96C57CD7-7AB9-4112-92A1-1D1E58C81523}" sibTransId="{F619E3B1-F4C5-42D1-8531-B56FAABD492B}"/>
    <dgm:cxn modelId="{85EA7E90-7751-45AF-AB4E-C66D358A8882}" type="presOf" srcId="{868B4E0F-4945-4711-A2A7-5DC4E9345843}" destId="{2F900D51-2F6C-4065-BC2F-F9341C97E9D6}" srcOrd="0" destOrd="0" presId="urn:microsoft.com/office/officeart/2005/8/layout/arrow2"/>
    <dgm:cxn modelId="{11128F95-1824-4D8F-AFCC-43AF40BD9916}" type="presOf" srcId="{8DBC8F2D-DF53-4DC5-BF71-6B277F69A0E5}" destId="{E3739534-85E3-4222-9F5E-1383ABA04122}" srcOrd="0" destOrd="0" presId="urn:microsoft.com/office/officeart/2005/8/layout/arrow2"/>
    <dgm:cxn modelId="{94027696-A977-4259-BE39-3987414B7668}" srcId="{A6FF9C02-01B5-4A42-9D53-86ADD54EB2D1}" destId="{326C22C7-2302-4738-894E-0BED7C737C5E}" srcOrd="0" destOrd="0" parTransId="{15C18D5A-771D-453E-8ADB-7CB1918B7169}" sibTransId="{A70845A6-8C47-4A17-9E4D-F40A9051CD02}"/>
    <dgm:cxn modelId="{C4C59996-66DD-4F2C-B304-09DF87A092F9}" type="presOf" srcId="{D01132A0-39D9-4E21-BF16-B71931FA9661}" destId="{CE6373DE-3B02-4B5C-B398-11CD06531183}" srcOrd="0" destOrd="0" presId="urn:microsoft.com/office/officeart/2005/8/layout/arrow2"/>
    <dgm:cxn modelId="{61E17B9C-1257-4417-8AF1-4EF9D9E8A4B2}" type="presOf" srcId="{E6EFFA38-7251-4619-8E80-0FE0012A6EAC}" destId="{A7DB8987-919F-4A54-9CC0-04092B176780}" srcOrd="0" destOrd="0" presId="urn:microsoft.com/office/officeart/2005/8/layout/arrow2"/>
    <dgm:cxn modelId="{901FD191-F1CC-43CC-B001-64EBE67C59FC}" type="presParOf" srcId="{DAA425A3-3427-4128-AB84-1A8FA4A4B641}" destId="{05847DFF-3A04-418D-9EA3-DBAE360576C0}" srcOrd="0" destOrd="0" presId="urn:microsoft.com/office/officeart/2005/8/layout/arrow2"/>
    <dgm:cxn modelId="{0F10E98C-DAA0-480C-A514-1523ADAE1BED}" type="presParOf" srcId="{DAA425A3-3427-4128-AB84-1A8FA4A4B641}" destId="{440E1B6C-EAF9-4B42-B3E8-8E5D2CC78375}" srcOrd="1" destOrd="0" presId="urn:microsoft.com/office/officeart/2005/8/layout/arrow2"/>
    <dgm:cxn modelId="{D7287CFD-0A21-43D0-967D-2C9C27C8BC02}" type="presParOf" srcId="{440E1B6C-EAF9-4B42-B3E8-8E5D2CC78375}" destId="{7C43C6F1-FB79-4E16-B9A5-D87E63333136}" srcOrd="0" destOrd="0" presId="urn:microsoft.com/office/officeart/2005/8/layout/arrow2"/>
    <dgm:cxn modelId="{1B9D3D67-D4ED-40DC-A1BD-901572E4DB59}" type="presParOf" srcId="{440E1B6C-EAF9-4B42-B3E8-8E5D2CC78375}" destId="{35B05E6E-14AE-4597-9202-FD912FDBFD9A}" srcOrd="1" destOrd="0" presId="urn:microsoft.com/office/officeart/2005/8/layout/arrow2"/>
    <dgm:cxn modelId="{FAFFA384-9A8A-4989-ACC9-C01B87F16086}" type="presParOf" srcId="{440E1B6C-EAF9-4B42-B3E8-8E5D2CC78375}" destId="{AB196CC1-DA03-42BB-9EBA-9C4C3DE90BFF}" srcOrd="2" destOrd="0" presId="urn:microsoft.com/office/officeart/2005/8/layout/arrow2"/>
    <dgm:cxn modelId="{48E77F91-A34B-4347-AFF9-D8E08195EDAE}" type="presParOf" srcId="{440E1B6C-EAF9-4B42-B3E8-8E5D2CC78375}" destId="{A7DB8987-919F-4A54-9CC0-04092B176780}" srcOrd="3" destOrd="0" presId="urn:microsoft.com/office/officeart/2005/8/layout/arrow2"/>
    <dgm:cxn modelId="{8AFA95BB-6BE7-4781-B6E3-DA00566C991C}" type="presParOf" srcId="{440E1B6C-EAF9-4B42-B3E8-8E5D2CC78375}" destId="{CA78F62F-8AE6-433A-B3B3-443FF014B3D2}" srcOrd="4" destOrd="0" presId="urn:microsoft.com/office/officeart/2005/8/layout/arrow2"/>
    <dgm:cxn modelId="{F39FCFF2-2D37-4A86-A0D4-6CF27F61BFBE}" type="presParOf" srcId="{440E1B6C-EAF9-4B42-B3E8-8E5D2CC78375}" destId="{E3739534-85E3-4222-9F5E-1383ABA04122}" srcOrd="5" destOrd="0" presId="urn:microsoft.com/office/officeart/2005/8/layout/arrow2"/>
    <dgm:cxn modelId="{7E193FEF-7265-41D5-8A1B-7CDDE6DBEB06}" type="presParOf" srcId="{440E1B6C-EAF9-4B42-B3E8-8E5D2CC78375}" destId="{7F2E0856-8AFF-4E01-8A83-CDBE5F2147DD}" srcOrd="6" destOrd="0" presId="urn:microsoft.com/office/officeart/2005/8/layout/arrow2"/>
    <dgm:cxn modelId="{ABB6EBBE-FDED-450D-891F-A1F840C5F35B}" type="presParOf" srcId="{440E1B6C-EAF9-4B42-B3E8-8E5D2CC78375}" destId="{2F900D51-2F6C-4065-BC2F-F9341C97E9D6}" srcOrd="7" destOrd="0" presId="urn:microsoft.com/office/officeart/2005/8/layout/arrow2"/>
    <dgm:cxn modelId="{78C464DE-6478-412C-9EF0-166394B2A84B}" type="presParOf" srcId="{440E1B6C-EAF9-4B42-B3E8-8E5D2CC78375}" destId="{69E1FF14-B0FC-4D3B-9778-C8161D13DF73}" srcOrd="8" destOrd="0" presId="urn:microsoft.com/office/officeart/2005/8/layout/arrow2"/>
    <dgm:cxn modelId="{AB787D34-E474-4AEA-B690-8158A3A9E5CB}" type="presParOf" srcId="{440E1B6C-EAF9-4B42-B3E8-8E5D2CC78375}" destId="{CE6373DE-3B02-4B5C-B398-11CD0653118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3876EE-2FF1-44BE-B88D-6487B28425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7DEBE-16A2-4CF3-8EEA-0FD518B7E793}">
      <dgm:prSet phldrT="[Text]"/>
      <dgm:spPr/>
      <dgm:t>
        <a:bodyPr/>
        <a:lstStyle/>
        <a:p>
          <a:r>
            <a:rPr lang="en-US" b="1" dirty="0"/>
            <a:t>Statutory Definition</a:t>
          </a:r>
        </a:p>
      </dgm:t>
    </dgm:pt>
    <dgm:pt modelId="{24FB16D7-DA9A-4A79-9101-20417F57896E}" type="parTrans" cxnId="{30FE2CD2-1697-410F-9994-6D5BD909EFD1}">
      <dgm:prSet/>
      <dgm:spPr/>
      <dgm:t>
        <a:bodyPr/>
        <a:lstStyle/>
        <a:p>
          <a:endParaRPr lang="en-US"/>
        </a:p>
      </dgm:t>
    </dgm:pt>
    <dgm:pt modelId="{39ED6FDD-279B-40FD-BDB8-A35DEB56982E}" type="sibTrans" cxnId="{30FE2CD2-1697-410F-9994-6D5BD909EFD1}">
      <dgm:prSet/>
      <dgm:spPr/>
      <dgm:t>
        <a:bodyPr/>
        <a:lstStyle/>
        <a:p>
          <a:endParaRPr lang="en-US"/>
        </a:p>
      </dgm:t>
    </dgm:pt>
    <dgm:pt modelId="{16895FE8-76EC-4C3F-A191-F7E1DC25C131}">
      <dgm:prSet phldrT="[Text]" custT="1"/>
      <dgm:spPr/>
      <dgm:t>
        <a:bodyPr/>
        <a:lstStyle/>
        <a:p>
          <a:r>
            <a:rPr lang="en-US" sz="2400" dirty="0"/>
            <a:t>Victims unable to exercise rights</a:t>
          </a:r>
        </a:p>
      </dgm:t>
    </dgm:pt>
    <dgm:pt modelId="{088F6067-1CA9-4213-B4B6-E6B5659476DA}" type="parTrans" cxnId="{30565355-BA66-43E0-838F-CA7CF5F28489}">
      <dgm:prSet/>
      <dgm:spPr/>
      <dgm:t>
        <a:bodyPr/>
        <a:lstStyle/>
        <a:p>
          <a:endParaRPr lang="en-US"/>
        </a:p>
      </dgm:t>
    </dgm:pt>
    <dgm:pt modelId="{A269437F-6764-4D22-B574-63831E881FAD}" type="sibTrans" cxnId="{30565355-BA66-43E0-838F-CA7CF5F28489}">
      <dgm:prSet/>
      <dgm:spPr/>
      <dgm:t>
        <a:bodyPr/>
        <a:lstStyle/>
        <a:p>
          <a:endParaRPr lang="en-US"/>
        </a:p>
      </dgm:t>
    </dgm:pt>
    <dgm:pt modelId="{9068212A-F9D0-42B4-A9C6-94F82CAED5A0}">
      <dgm:prSet phldrT="[Text]" custT="1"/>
      <dgm:spPr/>
      <dgm:t>
        <a:bodyPr/>
        <a:lstStyle/>
        <a:p>
          <a:r>
            <a:rPr lang="en-US" sz="2400" dirty="0"/>
            <a:t>Minor victims</a:t>
          </a:r>
        </a:p>
      </dgm:t>
    </dgm:pt>
    <dgm:pt modelId="{FD279A9A-0D53-4661-BEDD-C6B17C2CD5CC}" type="parTrans" cxnId="{4E031F30-D965-4439-B315-F281C4AF8BFF}">
      <dgm:prSet/>
      <dgm:spPr/>
      <dgm:t>
        <a:bodyPr/>
        <a:lstStyle/>
        <a:p>
          <a:endParaRPr lang="en-US"/>
        </a:p>
      </dgm:t>
    </dgm:pt>
    <dgm:pt modelId="{5856DEF3-879E-45B7-91CF-6E6B0E9402B6}" type="sibTrans" cxnId="{4E031F30-D965-4439-B315-F281C4AF8BFF}">
      <dgm:prSet/>
      <dgm:spPr/>
      <dgm:t>
        <a:bodyPr/>
        <a:lstStyle/>
        <a:p>
          <a:endParaRPr lang="en-US"/>
        </a:p>
      </dgm:t>
    </dgm:pt>
    <dgm:pt modelId="{32337011-342E-4FA6-A029-5176B352E385}">
      <dgm:prSet phldrT="[Text]" custT="1"/>
      <dgm:spPr/>
      <dgm:t>
        <a:bodyPr/>
        <a:lstStyle/>
        <a:p>
          <a:r>
            <a:rPr lang="en-US" sz="2400" dirty="0"/>
            <a:t>Deceased victims</a:t>
          </a:r>
        </a:p>
      </dgm:t>
    </dgm:pt>
    <dgm:pt modelId="{2DCEC612-D8E2-4848-BA35-41572A7D0473}" type="parTrans" cxnId="{C250F0D1-D4FD-4430-9522-184DE209C265}">
      <dgm:prSet/>
      <dgm:spPr/>
      <dgm:t>
        <a:bodyPr/>
        <a:lstStyle/>
        <a:p>
          <a:endParaRPr lang="en-US"/>
        </a:p>
      </dgm:t>
    </dgm:pt>
    <dgm:pt modelId="{F1503A07-A5D7-4456-A091-716DCF319B17}" type="sibTrans" cxnId="{C250F0D1-D4FD-4430-9522-184DE209C265}">
      <dgm:prSet/>
      <dgm:spPr/>
      <dgm:t>
        <a:bodyPr/>
        <a:lstStyle/>
        <a:p>
          <a:endParaRPr lang="en-US"/>
        </a:p>
      </dgm:t>
    </dgm:pt>
    <dgm:pt modelId="{047E6019-C93A-4F2F-BEF6-5F05BFA1431B}" type="pres">
      <dgm:prSet presAssocID="{643876EE-2FF1-44BE-B88D-6487B28425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3738F-542C-436E-B671-7D2CB7B71FDC}" type="pres">
      <dgm:prSet presAssocID="{FD87DEBE-16A2-4CF3-8EEA-0FD518B7E793}" presName="centerShape" presStyleLbl="node0" presStyleIdx="0" presStyleCnt="1"/>
      <dgm:spPr/>
    </dgm:pt>
    <dgm:pt modelId="{7535239C-71D7-4ADD-87B0-2BFB2F422426}" type="pres">
      <dgm:prSet presAssocID="{16895FE8-76EC-4C3F-A191-F7E1DC25C131}" presName="node" presStyleLbl="node1" presStyleIdx="0" presStyleCnt="3" custScaleX="136236" custScaleY="123719">
        <dgm:presLayoutVars>
          <dgm:bulletEnabled val="1"/>
        </dgm:presLayoutVars>
      </dgm:prSet>
      <dgm:spPr/>
    </dgm:pt>
    <dgm:pt modelId="{72CDED04-F204-4614-A7E4-4B5B8B81A193}" type="pres">
      <dgm:prSet presAssocID="{16895FE8-76EC-4C3F-A191-F7E1DC25C131}" presName="dummy" presStyleCnt="0"/>
      <dgm:spPr/>
    </dgm:pt>
    <dgm:pt modelId="{3F3DA38D-82F5-4EF5-9394-71E0DCCAEC5B}" type="pres">
      <dgm:prSet presAssocID="{A269437F-6764-4D22-B574-63831E881FAD}" presName="sibTrans" presStyleLbl="sibTrans2D1" presStyleIdx="0" presStyleCnt="3"/>
      <dgm:spPr/>
    </dgm:pt>
    <dgm:pt modelId="{4A30A64B-CFFD-4A59-AACA-8B566EED5085}" type="pres">
      <dgm:prSet presAssocID="{9068212A-F9D0-42B4-A9C6-94F82CAED5A0}" presName="node" presStyleLbl="node1" presStyleIdx="1" presStyleCnt="3" custScaleX="129811" custScaleY="119968">
        <dgm:presLayoutVars>
          <dgm:bulletEnabled val="1"/>
        </dgm:presLayoutVars>
      </dgm:prSet>
      <dgm:spPr/>
    </dgm:pt>
    <dgm:pt modelId="{15AC2E9A-0BF0-4B92-B1C7-74866CBD27DD}" type="pres">
      <dgm:prSet presAssocID="{9068212A-F9D0-42B4-A9C6-94F82CAED5A0}" presName="dummy" presStyleCnt="0"/>
      <dgm:spPr/>
    </dgm:pt>
    <dgm:pt modelId="{6F0BAA3E-71A6-492A-BD36-E16D5007D00B}" type="pres">
      <dgm:prSet presAssocID="{5856DEF3-879E-45B7-91CF-6E6B0E9402B6}" presName="sibTrans" presStyleLbl="sibTrans2D1" presStyleIdx="1" presStyleCnt="3"/>
      <dgm:spPr/>
    </dgm:pt>
    <dgm:pt modelId="{E3F7951B-CC50-49AE-9B0B-BB865944CE49}" type="pres">
      <dgm:prSet presAssocID="{32337011-342E-4FA6-A029-5176B352E385}" presName="node" presStyleLbl="node1" presStyleIdx="2" presStyleCnt="3" custScaleX="135512" custScaleY="116493">
        <dgm:presLayoutVars>
          <dgm:bulletEnabled val="1"/>
        </dgm:presLayoutVars>
      </dgm:prSet>
      <dgm:spPr/>
    </dgm:pt>
    <dgm:pt modelId="{7BEA0E4A-102F-4054-86C3-FD534D056ACD}" type="pres">
      <dgm:prSet presAssocID="{32337011-342E-4FA6-A029-5176B352E385}" presName="dummy" presStyleCnt="0"/>
      <dgm:spPr/>
    </dgm:pt>
    <dgm:pt modelId="{23E3CA0A-0938-4550-B8BA-C4B3FD1B7E71}" type="pres">
      <dgm:prSet presAssocID="{F1503A07-A5D7-4456-A091-716DCF319B17}" presName="sibTrans" presStyleLbl="sibTrans2D1" presStyleIdx="2" presStyleCnt="3"/>
      <dgm:spPr/>
    </dgm:pt>
  </dgm:ptLst>
  <dgm:cxnLst>
    <dgm:cxn modelId="{1F631E27-F43B-4589-938D-C1DFA3CE2A1F}" type="presOf" srcId="{16895FE8-76EC-4C3F-A191-F7E1DC25C131}" destId="{7535239C-71D7-4ADD-87B0-2BFB2F422426}" srcOrd="0" destOrd="0" presId="urn:microsoft.com/office/officeart/2005/8/layout/radial6"/>
    <dgm:cxn modelId="{4E031F30-D965-4439-B315-F281C4AF8BFF}" srcId="{FD87DEBE-16A2-4CF3-8EEA-0FD518B7E793}" destId="{9068212A-F9D0-42B4-A9C6-94F82CAED5A0}" srcOrd="1" destOrd="0" parTransId="{FD279A9A-0D53-4661-BEDD-C6B17C2CD5CC}" sibTransId="{5856DEF3-879E-45B7-91CF-6E6B0E9402B6}"/>
    <dgm:cxn modelId="{30565355-BA66-43E0-838F-CA7CF5F28489}" srcId="{FD87DEBE-16A2-4CF3-8EEA-0FD518B7E793}" destId="{16895FE8-76EC-4C3F-A191-F7E1DC25C131}" srcOrd="0" destOrd="0" parTransId="{088F6067-1CA9-4213-B4B6-E6B5659476DA}" sibTransId="{A269437F-6764-4D22-B574-63831E881FAD}"/>
    <dgm:cxn modelId="{755AB375-7E3E-4C98-9D9B-FDB9CA718D17}" type="presOf" srcId="{9068212A-F9D0-42B4-A9C6-94F82CAED5A0}" destId="{4A30A64B-CFFD-4A59-AACA-8B566EED5085}" srcOrd="0" destOrd="0" presId="urn:microsoft.com/office/officeart/2005/8/layout/radial6"/>
    <dgm:cxn modelId="{AEFAE65A-BC29-4BE6-80AC-B16BA03AEF7B}" type="presOf" srcId="{32337011-342E-4FA6-A029-5176B352E385}" destId="{E3F7951B-CC50-49AE-9B0B-BB865944CE49}" srcOrd="0" destOrd="0" presId="urn:microsoft.com/office/officeart/2005/8/layout/radial6"/>
    <dgm:cxn modelId="{E34A04B6-4552-4B1F-9D52-9197ABD2E434}" type="presOf" srcId="{A269437F-6764-4D22-B574-63831E881FAD}" destId="{3F3DA38D-82F5-4EF5-9394-71E0DCCAEC5B}" srcOrd="0" destOrd="0" presId="urn:microsoft.com/office/officeart/2005/8/layout/radial6"/>
    <dgm:cxn modelId="{6B6D20C7-1C48-49B6-9970-980CFA1513A8}" type="presOf" srcId="{643876EE-2FF1-44BE-B88D-6487B28425C1}" destId="{047E6019-C93A-4F2F-BEF6-5F05BFA1431B}" srcOrd="0" destOrd="0" presId="urn:microsoft.com/office/officeart/2005/8/layout/radial6"/>
    <dgm:cxn modelId="{4845BCCB-AC73-4A7A-AEEE-4AB61D851FD4}" type="presOf" srcId="{5856DEF3-879E-45B7-91CF-6E6B0E9402B6}" destId="{6F0BAA3E-71A6-492A-BD36-E16D5007D00B}" srcOrd="0" destOrd="0" presId="urn:microsoft.com/office/officeart/2005/8/layout/radial6"/>
    <dgm:cxn modelId="{C77953CD-1E36-4C24-B315-D02297D3BFE5}" type="presOf" srcId="{F1503A07-A5D7-4456-A091-716DCF319B17}" destId="{23E3CA0A-0938-4550-B8BA-C4B3FD1B7E71}" srcOrd="0" destOrd="0" presId="urn:microsoft.com/office/officeart/2005/8/layout/radial6"/>
    <dgm:cxn modelId="{C250F0D1-D4FD-4430-9522-184DE209C265}" srcId="{FD87DEBE-16A2-4CF3-8EEA-0FD518B7E793}" destId="{32337011-342E-4FA6-A029-5176B352E385}" srcOrd="2" destOrd="0" parTransId="{2DCEC612-D8E2-4848-BA35-41572A7D0473}" sibTransId="{F1503A07-A5D7-4456-A091-716DCF319B17}"/>
    <dgm:cxn modelId="{30FE2CD2-1697-410F-9994-6D5BD909EFD1}" srcId="{643876EE-2FF1-44BE-B88D-6487B28425C1}" destId="{FD87DEBE-16A2-4CF3-8EEA-0FD518B7E793}" srcOrd="0" destOrd="0" parTransId="{24FB16D7-DA9A-4A79-9101-20417F57896E}" sibTransId="{39ED6FDD-279B-40FD-BDB8-A35DEB56982E}"/>
    <dgm:cxn modelId="{3E6CAFF8-01C4-453F-BEAE-9AC6D8760F36}" type="presOf" srcId="{FD87DEBE-16A2-4CF3-8EEA-0FD518B7E793}" destId="{A973738F-542C-436E-B671-7D2CB7B71FDC}" srcOrd="0" destOrd="0" presId="urn:microsoft.com/office/officeart/2005/8/layout/radial6"/>
    <dgm:cxn modelId="{FCA77099-5D1D-48AC-8D51-A10B0710B72D}" type="presParOf" srcId="{047E6019-C93A-4F2F-BEF6-5F05BFA1431B}" destId="{A973738F-542C-436E-B671-7D2CB7B71FDC}" srcOrd="0" destOrd="0" presId="urn:microsoft.com/office/officeart/2005/8/layout/radial6"/>
    <dgm:cxn modelId="{F98B181D-3797-493D-9DE6-E93AD71D56F4}" type="presParOf" srcId="{047E6019-C93A-4F2F-BEF6-5F05BFA1431B}" destId="{7535239C-71D7-4ADD-87B0-2BFB2F422426}" srcOrd="1" destOrd="0" presId="urn:microsoft.com/office/officeart/2005/8/layout/radial6"/>
    <dgm:cxn modelId="{7CA8D369-191A-4D06-8867-CC4BF909A575}" type="presParOf" srcId="{047E6019-C93A-4F2F-BEF6-5F05BFA1431B}" destId="{72CDED04-F204-4614-A7E4-4B5B8B81A193}" srcOrd="2" destOrd="0" presId="urn:microsoft.com/office/officeart/2005/8/layout/radial6"/>
    <dgm:cxn modelId="{5DA14679-1EC3-4B20-A142-C46D2E1CA83C}" type="presParOf" srcId="{047E6019-C93A-4F2F-BEF6-5F05BFA1431B}" destId="{3F3DA38D-82F5-4EF5-9394-71E0DCCAEC5B}" srcOrd="3" destOrd="0" presId="urn:microsoft.com/office/officeart/2005/8/layout/radial6"/>
    <dgm:cxn modelId="{F3DDB70D-E8CD-4E24-ADAB-FA2941D44E2A}" type="presParOf" srcId="{047E6019-C93A-4F2F-BEF6-5F05BFA1431B}" destId="{4A30A64B-CFFD-4A59-AACA-8B566EED5085}" srcOrd="4" destOrd="0" presId="urn:microsoft.com/office/officeart/2005/8/layout/radial6"/>
    <dgm:cxn modelId="{7609A19A-AAEF-4F71-B849-6FEC96686CD8}" type="presParOf" srcId="{047E6019-C93A-4F2F-BEF6-5F05BFA1431B}" destId="{15AC2E9A-0BF0-4B92-B1C7-74866CBD27DD}" srcOrd="5" destOrd="0" presId="urn:microsoft.com/office/officeart/2005/8/layout/radial6"/>
    <dgm:cxn modelId="{75B08C48-62BB-4CB4-8139-09157A95DE90}" type="presParOf" srcId="{047E6019-C93A-4F2F-BEF6-5F05BFA1431B}" destId="{6F0BAA3E-71A6-492A-BD36-E16D5007D00B}" srcOrd="6" destOrd="0" presId="urn:microsoft.com/office/officeart/2005/8/layout/radial6"/>
    <dgm:cxn modelId="{BC7C8E20-D854-46E7-97F2-6F036C677EF0}" type="presParOf" srcId="{047E6019-C93A-4F2F-BEF6-5F05BFA1431B}" destId="{E3F7951B-CC50-49AE-9B0B-BB865944CE49}" srcOrd="7" destOrd="0" presId="urn:microsoft.com/office/officeart/2005/8/layout/radial6"/>
    <dgm:cxn modelId="{0AC4382E-CDD5-4557-9F57-0732EAC2585B}" type="presParOf" srcId="{047E6019-C93A-4F2F-BEF6-5F05BFA1431B}" destId="{7BEA0E4A-102F-4054-86C3-FD534D056ACD}" srcOrd="8" destOrd="0" presId="urn:microsoft.com/office/officeart/2005/8/layout/radial6"/>
    <dgm:cxn modelId="{55CE3D18-FB21-4BB9-A6CC-AE0FD172C70A}" type="presParOf" srcId="{047E6019-C93A-4F2F-BEF6-5F05BFA1431B}" destId="{23E3CA0A-0938-4550-B8BA-C4B3FD1B7E7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1D7BA8-778B-47C5-9E28-43A33918EA9A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59EE88-6C5A-46C0-A959-C21FB3250E88}">
      <dgm:prSet phldrT="[Text]"/>
      <dgm:spPr/>
      <dgm:t>
        <a:bodyPr/>
        <a:lstStyle/>
        <a:p>
          <a:pPr algn="l"/>
          <a:r>
            <a:rPr lang="en-US" b="1" dirty="0">
              <a:solidFill>
                <a:schemeClr val="bg1"/>
              </a:solidFill>
            </a:rPr>
            <a:t>Prosecutor</a:t>
          </a:r>
          <a:r>
            <a:rPr lang="en-US" dirty="0"/>
            <a:t>    </a:t>
          </a:r>
        </a:p>
      </dgm:t>
    </dgm:pt>
    <dgm:pt modelId="{24B2FBD1-6586-449A-BFC4-BDB746C85719}" type="parTrans" cxnId="{9F009C4C-C526-4054-BDC9-3AE5C8EAACAB}">
      <dgm:prSet/>
      <dgm:spPr/>
      <dgm:t>
        <a:bodyPr/>
        <a:lstStyle/>
        <a:p>
          <a:endParaRPr lang="en-US"/>
        </a:p>
      </dgm:t>
    </dgm:pt>
    <dgm:pt modelId="{D5F8C98B-569A-46FD-82D8-B6731E3477D1}" type="sibTrans" cxnId="{9F009C4C-C526-4054-BDC9-3AE5C8EAACAB}">
      <dgm:prSet/>
      <dgm:spPr/>
      <dgm:t>
        <a:bodyPr/>
        <a:lstStyle/>
        <a:p>
          <a:endParaRPr lang="en-US"/>
        </a:p>
      </dgm:t>
    </dgm:pt>
    <dgm:pt modelId="{E0011DB3-1A04-4009-93C5-61467E244B1C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</a:rPr>
            <a:t>Law Enforcement</a:t>
          </a:r>
        </a:p>
      </dgm:t>
    </dgm:pt>
    <dgm:pt modelId="{67DDD17B-79BE-401B-8116-93EE91416041}" type="parTrans" cxnId="{869BAFB3-A587-4542-A355-B9CC5E36387D}">
      <dgm:prSet/>
      <dgm:spPr/>
      <dgm:t>
        <a:bodyPr/>
        <a:lstStyle/>
        <a:p>
          <a:endParaRPr lang="en-US"/>
        </a:p>
      </dgm:t>
    </dgm:pt>
    <dgm:pt modelId="{92D93FE7-475B-4501-8B5F-8CE1A07B9B59}" type="sibTrans" cxnId="{869BAFB3-A587-4542-A355-B9CC5E36387D}">
      <dgm:prSet/>
      <dgm:spPr/>
      <dgm:t>
        <a:bodyPr/>
        <a:lstStyle/>
        <a:p>
          <a:endParaRPr lang="en-US"/>
        </a:p>
      </dgm:t>
    </dgm:pt>
    <dgm:pt modelId="{97E75148-33E5-4165-8DE8-7F8F90CA2D2A}" type="pres">
      <dgm:prSet presAssocID="{3F1D7BA8-778B-47C5-9E28-43A33918EA9A}" presName="Name0" presStyleCnt="0">
        <dgm:presLayoutVars>
          <dgm:dir/>
          <dgm:resizeHandles val="exact"/>
        </dgm:presLayoutVars>
      </dgm:prSet>
      <dgm:spPr/>
    </dgm:pt>
    <dgm:pt modelId="{B6F0F552-2972-4F57-AEAB-B1B7324D2CCB}" type="pres">
      <dgm:prSet presAssocID="{E259EE88-6C5A-46C0-A959-C21FB3250E88}" presName="Name5" presStyleLbl="vennNode1" presStyleIdx="0" presStyleCnt="2" custLinFactNeighborX="-20647" custLinFactNeighborY="-178">
        <dgm:presLayoutVars>
          <dgm:bulletEnabled val="1"/>
        </dgm:presLayoutVars>
      </dgm:prSet>
      <dgm:spPr/>
    </dgm:pt>
    <dgm:pt modelId="{C228DE32-AB00-414D-A7A4-DC56D8BD3589}" type="pres">
      <dgm:prSet presAssocID="{D5F8C98B-569A-46FD-82D8-B6731E3477D1}" presName="space" presStyleCnt="0"/>
      <dgm:spPr/>
    </dgm:pt>
    <dgm:pt modelId="{E1954CEB-2316-4FF2-BAA1-55441337DA03}" type="pres">
      <dgm:prSet presAssocID="{E0011DB3-1A04-4009-93C5-61467E244B1C}" presName="Name5" presStyleLbl="vennNode1" presStyleIdx="1" presStyleCnt="2" custLinFactNeighborX="2138" custLinFactNeighborY="1418">
        <dgm:presLayoutVars>
          <dgm:bulletEnabled val="1"/>
        </dgm:presLayoutVars>
      </dgm:prSet>
      <dgm:spPr/>
    </dgm:pt>
  </dgm:ptLst>
  <dgm:cxnLst>
    <dgm:cxn modelId="{D86D601B-9348-4DA5-8143-02B01854FB52}" type="presOf" srcId="{E259EE88-6C5A-46C0-A959-C21FB3250E88}" destId="{B6F0F552-2972-4F57-AEAB-B1B7324D2CCB}" srcOrd="0" destOrd="0" presId="urn:microsoft.com/office/officeart/2005/8/layout/venn3"/>
    <dgm:cxn modelId="{71918B32-50A5-4E5E-AA16-BEFB68A3759B}" type="presOf" srcId="{3F1D7BA8-778B-47C5-9E28-43A33918EA9A}" destId="{97E75148-33E5-4165-8DE8-7F8F90CA2D2A}" srcOrd="0" destOrd="0" presId="urn:microsoft.com/office/officeart/2005/8/layout/venn3"/>
    <dgm:cxn modelId="{9F009C4C-C526-4054-BDC9-3AE5C8EAACAB}" srcId="{3F1D7BA8-778B-47C5-9E28-43A33918EA9A}" destId="{E259EE88-6C5A-46C0-A959-C21FB3250E88}" srcOrd="0" destOrd="0" parTransId="{24B2FBD1-6586-449A-BFC4-BDB746C85719}" sibTransId="{D5F8C98B-569A-46FD-82D8-B6731E3477D1}"/>
    <dgm:cxn modelId="{869BAFB3-A587-4542-A355-B9CC5E36387D}" srcId="{3F1D7BA8-778B-47C5-9E28-43A33918EA9A}" destId="{E0011DB3-1A04-4009-93C5-61467E244B1C}" srcOrd="1" destOrd="0" parTransId="{67DDD17B-79BE-401B-8116-93EE91416041}" sibTransId="{92D93FE7-475B-4501-8B5F-8CE1A07B9B59}"/>
    <dgm:cxn modelId="{D76F96F8-1A12-49DA-89E2-C90A2DB4207C}" type="presOf" srcId="{E0011DB3-1A04-4009-93C5-61467E244B1C}" destId="{E1954CEB-2316-4FF2-BAA1-55441337DA03}" srcOrd="0" destOrd="0" presId="urn:microsoft.com/office/officeart/2005/8/layout/venn3"/>
    <dgm:cxn modelId="{A2D452CD-BFB7-4CEC-9CAD-C1C314A47915}" type="presParOf" srcId="{97E75148-33E5-4165-8DE8-7F8F90CA2D2A}" destId="{B6F0F552-2972-4F57-AEAB-B1B7324D2CCB}" srcOrd="0" destOrd="0" presId="urn:microsoft.com/office/officeart/2005/8/layout/venn3"/>
    <dgm:cxn modelId="{2A12F567-D72D-4E49-82D8-3A09E849D6AF}" type="presParOf" srcId="{97E75148-33E5-4165-8DE8-7F8F90CA2D2A}" destId="{C228DE32-AB00-414D-A7A4-DC56D8BD3589}" srcOrd="1" destOrd="0" presId="urn:microsoft.com/office/officeart/2005/8/layout/venn3"/>
    <dgm:cxn modelId="{349054F7-20A8-410A-BF86-ADD7FD797D39}" type="presParOf" srcId="{97E75148-33E5-4165-8DE8-7F8F90CA2D2A}" destId="{E1954CEB-2316-4FF2-BAA1-55441337DA0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DB1BB6-6FD5-4D90-B135-BE039E4A4FC5}" type="doc">
      <dgm:prSet loTypeId="urn:microsoft.com/office/officeart/2005/8/layout/hList7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8D40D31-441A-42D1-A551-4CE0E710740D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Victim accompaniment</a:t>
          </a:r>
        </a:p>
        <a:p>
          <a:endParaRPr lang="en-US" sz="2400" dirty="0">
            <a:solidFill>
              <a:schemeClr val="tx1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Speedy disposition</a:t>
          </a:r>
        </a:p>
        <a:p>
          <a:endParaRPr lang="en-US" sz="2400" dirty="0">
            <a:solidFill>
              <a:schemeClr val="tx1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No lie detector</a:t>
          </a:r>
        </a:p>
        <a:p>
          <a:endParaRPr lang="en-US" sz="2400" dirty="0">
            <a:solidFill>
              <a:schemeClr val="tx1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Property return</a:t>
          </a:r>
        </a:p>
        <a:p>
          <a:endParaRPr lang="en-US" sz="2400" dirty="0"/>
        </a:p>
        <a:p>
          <a:endParaRPr lang="en-US" sz="1400" dirty="0"/>
        </a:p>
      </dgm:t>
    </dgm:pt>
    <dgm:pt modelId="{BDFEEFE4-3CDD-4227-9939-2135BE391214}" type="parTrans" cxnId="{8AA5DCCC-4BF4-45D6-8A55-D308B4E29ADA}">
      <dgm:prSet/>
      <dgm:spPr/>
      <dgm:t>
        <a:bodyPr/>
        <a:lstStyle/>
        <a:p>
          <a:endParaRPr lang="en-US"/>
        </a:p>
      </dgm:t>
    </dgm:pt>
    <dgm:pt modelId="{1C4FAE50-33C3-4BE2-B404-E2559D260290}" type="sibTrans" cxnId="{8AA5DCCC-4BF4-45D6-8A55-D308B4E29ADA}">
      <dgm:prSet/>
      <dgm:spPr/>
      <dgm:t>
        <a:bodyPr/>
        <a:lstStyle/>
        <a:p>
          <a:endParaRPr lang="en-US"/>
        </a:p>
      </dgm:t>
    </dgm:pt>
    <dgm:pt modelId="{81215749-00B6-41B0-8D6B-8A8958EE1164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Right to notice of &amp; to attend proceedings</a:t>
          </a:r>
        </a:p>
        <a:p>
          <a:r>
            <a:rPr lang="en-US" sz="2000">
              <a:solidFill>
                <a:schemeClr val="tx1"/>
              </a:solidFill>
            </a:rPr>
            <a:t>Victim accompaniment</a:t>
          </a:r>
          <a:endParaRPr lang="en-US" sz="2000" dirty="0">
            <a:solidFill>
              <a:schemeClr val="tx1"/>
            </a:solidFill>
          </a:endParaRPr>
        </a:p>
        <a:p>
          <a:r>
            <a:rPr lang="en-US" sz="2000" dirty="0">
              <a:solidFill>
                <a:schemeClr val="tx1"/>
              </a:solidFill>
            </a:rPr>
            <a:t>Speedy disposition</a:t>
          </a:r>
        </a:p>
        <a:p>
          <a:r>
            <a:rPr lang="en-US" sz="2000" dirty="0">
              <a:solidFill>
                <a:schemeClr val="tx1"/>
              </a:solidFill>
            </a:rPr>
            <a:t>Confer</a:t>
          </a:r>
        </a:p>
        <a:p>
          <a:r>
            <a:rPr lang="en-US" sz="2000" dirty="0">
              <a:solidFill>
                <a:schemeClr val="tx1"/>
              </a:solidFill>
            </a:rPr>
            <a:t>Request HIV/STD testing</a:t>
          </a:r>
        </a:p>
        <a:p>
          <a:r>
            <a:rPr lang="en-US" sz="2000" dirty="0">
              <a:solidFill>
                <a:schemeClr val="tx1"/>
              </a:solidFill>
            </a:rPr>
            <a:t>Employer intercession assistance</a:t>
          </a:r>
        </a:p>
        <a:p>
          <a:r>
            <a:rPr lang="en-US" sz="2000" dirty="0">
              <a:solidFill>
                <a:schemeClr val="tx1"/>
              </a:solidFill>
            </a:rPr>
            <a:t>Exclusion from trial</a:t>
          </a:r>
        </a:p>
        <a:p>
          <a:r>
            <a:rPr lang="en-US" sz="2000" dirty="0">
              <a:solidFill>
                <a:schemeClr val="tx1"/>
              </a:solidFill>
            </a:rPr>
            <a:t>Victim impact statement</a:t>
          </a:r>
        </a:p>
        <a:p>
          <a:r>
            <a:rPr lang="en-US" sz="2000" dirty="0">
              <a:solidFill>
                <a:schemeClr val="tx1"/>
              </a:solidFill>
            </a:rPr>
            <a:t>Restitution</a:t>
          </a:r>
        </a:p>
        <a:p>
          <a:r>
            <a:rPr lang="en-US" sz="2000" dirty="0">
              <a:solidFill>
                <a:schemeClr val="tx1"/>
              </a:solidFill>
            </a:rPr>
            <a:t>PSI</a:t>
          </a:r>
          <a:endParaRPr lang="en-US" sz="2200" dirty="0">
            <a:solidFill>
              <a:schemeClr val="tx1"/>
            </a:solidFill>
          </a:endParaRPr>
        </a:p>
        <a:p>
          <a:endParaRPr lang="en-US" sz="2200" dirty="0">
            <a:solidFill>
              <a:schemeClr val="tx1"/>
            </a:solidFill>
          </a:endParaRPr>
        </a:p>
      </dgm:t>
    </dgm:pt>
    <dgm:pt modelId="{AB3DA050-79CC-4C21-9716-91020C3C114E}" type="parTrans" cxnId="{64F1CB62-5243-43C2-83F9-07AA36DD17BD}">
      <dgm:prSet/>
      <dgm:spPr/>
      <dgm:t>
        <a:bodyPr/>
        <a:lstStyle/>
        <a:p>
          <a:endParaRPr lang="en-US"/>
        </a:p>
      </dgm:t>
    </dgm:pt>
    <dgm:pt modelId="{EB573DB3-108F-4E00-8A15-C2CC730B408C}" type="sibTrans" cxnId="{64F1CB62-5243-43C2-83F9-07AA36DD17BD}">
      <dgm:prSet/>
      <dgm:spPr/>
      <dgm:t>
        <a:bodyPr/>
        <a:lstStyle/>
        <a:p>
          <a:endParaRPr lang="en-US"/>
        </a:p>
      </dgm:t>
    </dgm:pt>
    <dgm:pt modelId="{1263BF33-B5D7-4C4B-B63E-0B5BEB572513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Notice of releases, escapes, confinements</a:t>
          </a:r>
        </a:p>
        <a:p>
          <a:endParaRPr lang="en-US" sz="2400" dirty="0">
            <a:solidFill>
              <a:schemeClr val="tx1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Notice of discharge</a:t>
          </a:r>
        </a:p>
        <a:p>
          <a:endParaRPr lang="en-US" sz="2400" dirty="0">
            <a:solidFill>
              <a:schemeClr val="tx1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Victim accompaniment</a:t>
          </a:r>
        </a:p>
        <a:p>
          <a:endParaRPr lang="en-US" sz="2400" dirty="0"/>
        </a:p>
      </dgm:t>
    </dgm:pt>
    <dgm:pt modelId="{DBBAAC3E-BC94-448A-BD12-68EC1472B4C2}" type="parTrans" cxnId="{77E128C3-E890-498D-B50A-F291F36338CC}">
      <dgm:prSet/>
      <dgm:spPr/>
      <dgm:t>
        <a:bodyPr/>
        <a:lstStyle/>
        <a:p>
          <a:endParaRPr lang="en-US"/>
        </a:p>
      </dgm:t>
    </dgm:pt>
    <dgm:pt modelId="{FFE51A3E-D441-4CC1-8497-2182EC9500DF}" type="sibTrans" cxnId="{77E128C3-E890-498D-B50A-F291F36338CC}">
      <dgm:prSet/>
      <dgm:spPr/>
      <dgm:t>
        <a:bodyPr/>
        <a:lstStyle/>
        <a:p>
          <a:endParaRPr lang="en-US"/>
        </a:p>
      </dgm:t>
    </dgm:pt>
    <dgm:pt modelId="{DD1E4071-B42F-4951-851C-68698719EEE3}" type="pres">
      <dgm:prSet presAssocID="{72DB1BB6-6FD5-4D90-B135-BE039E4A4FC5}" presName="Name0" presStyleCnt="0">
        <dgm:presLayoutVars>
          <dgm:dir/>
          <dgm:resizeHandles val="exact"/>
        </dgm:presLayoutVars>
      </dgm:prSet>
      <dgm:spPr/>
    </dgm:pt>
    <dgm:pt modelId="{85C8F909-12F3-45CC-B945-2A9C6E07ABDE}" type="pres">
      <dgm:prSet presAssocID="{72DB1BB6-6FD5-4D90-B135-BE039E4A4FC5}" presName="fgShape" presStyleLbl="fgShp" presStyleIdx="0" presStyleCnt="1" custLinFactNeighborX="217" custLinFactNeighborY="73976"/>
      <dgm:spPr/>
    </dgm:pt>
    <dgm:pt modelId="{718E8731-8AD5-4E65-B7C2-67EE8B214793}" type="pres">
      <dgm:prSet presAssocID="{72DB1BB6-6FD5-4D90-B135-BE039E4A4FC5}" presName="linComp" presStyleCnt="0"/>
      <dgm:spPr/>
    </dgm:pt>
    <dgm:pt modelId="{8370779E-BBA9-414D-93D8-D06377CB7AB0}" type="pres">
      <dgm:prSet presAssocID="{38D40D31-441A-42D1-A551-4CE0E710740D}" presName="compNode" presStyleCnt="0"/>
      <dgm:spPr/>
    </dgm:pt>
    <dgm:pt modelId="{9E178AEA-AFBC-4453-A94C-2C56E0296AF8}" type="pres">
      <dgm:prSet presAssocID="{38D40D31-441A-42D1-A551-4CE0E710740D}" presName="bkgdShape" presStyleLbl="node1" presStyleIdx="0" presStyleCnt="3" custLinFactNeighborX="-42"/>
      <dgm:spPr/>
    </dgm:pt>
    <dgm:pt modelId="{2DFF164D-10DE-466B-B829-27A77F9C9BFB}" type="pres">
      <dgm:prSet presAssocID="{38D40D31-441A-42D1-A551-4CE0E710740D}" presName="nodeTx" presStyleLbl="node1" presStyleIdx="0" presStyleCnt="3">
        <dgm:presLayoutVars>
          <dgm:bulletEnabled val="1"/>
        </dgm:presLayoutVars>
      </dgm:prSet>
      <dgm:spPr/>
    </dgm:pt>
    <dgm:pt modelId="{95109B53-E647-4EA3-8AB2-DA69DD9A163F}" type="pres">
      <dgm:prSet presAssocID="{38D40D31-441A-42D1-A551-4CE0E710740D}" presName="invisiNode" presStyleLbl="node1" presStyleIdx="0" presStyleCnt="3"/>
      <dgm:spPr/>
    </dgm:pt>
    <dgm:pt modelId="{422C1CF5-2EB7-4605-9442-21E892680400}" type="pres">
      <dgm:prSet presAssocID="{38D40D31-441A-42D1-A551-4CE0E710740D}" presName="imagNode" presStyleLbl="fgImgPlace1" presStyleIdx="0" presStyleCnt="3" custScaleX="68133" custScaleY="66104" custLinFactNeighborX="3073" custLinFactNeighborY="-28991"/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FF12D26E-2E2B-457D-9C02-31D3EE23A677}" type="pres">
      <dgm:prSet presAssocID="{1C4FAE50-33C3-4BE2-B404-E2559D260290}" presName="sibTrans" presStyleLbl="sibTrans2D1" presStyleIdx="0" presStyleCnt="0"/>
      <dgm:spPr/>
    </dgm:pt>
    <dgm:pt modelId="{39AD7549-6605-4E05-AF9B-8588DE7DD129}" type="pres">
      <dgm:prSet presAssocID="{81215749-00B6-41B0-8D6B-8A8958EE1164}" presName="compNode" presStyleCnt="0"/>
      <dgm:spPr/>
    </dgm:pt>
    <dgm:pt modelId="{84A9702B-CD37-43B5-A997-47FD99F0124C}" type="pres">
      <dgm:prSet presAssocID="{81215749-00B6-41B0-8D6B-8A8958EE1164}" presName="bkgdShape" presStyleLbl="node1" presStyleIdx="1" presStyleCnt="3" custScaleX="158978" custLinFactNeighborX="-205"/>
      <dgm:spPr/>
    </dgm:pt>
    <dgm:pt modelId="{6273F4B7-E402-4C1B-B39B-D919C72C05A8}" type="pres">
      <dgm:prSet presAssocID="{81215749-00B6-41B0-8D6B-8A8958EE1164}" presName="nodeTx" presStyleLbl="node1" presStyleIdx="1" presStyleCnt="3">
        <dgm:presLayoutVars>
          <dgm:bulletEnabled val="1"/>
        </dgm:presLayoutVars>
      </dgm:prSet>
      <dgm:spPr/>
    </dgm:pt>
    <dgm:pt modelId="{5A9C5677-341A-40F8-8970-0BECF6E54B0E}" type="pres">
      <dgm:prSet presAssocID="{81215749-00B6-41B0-8D6B-8A8958EE1164}" presName="invisiNode" presStyleLbl="node1" presStyleIdx="1" presStyleCnt="3"/>
      <dgm:spPr/>
    </dgm:pt>
    <dgm:pt modelId="{F5C105E6-BBC5-40CD-B88E-7D00FAB687C6}" type="pres">
      <dgm:prSet presAssocID="{81215749-00B6-41B0-8D6B-8A8958EE1164}" presName="imagNode" presStyleLbl="fgImgPlace1" presStyleIdx="1" presStyleCnt="3" custScaleX="74232" custScaleY="68099" custLinFactNeighborX="844" custLinFactNeighborY="-24462"/>
      <dgm:spPr>
        <a:solidFill>
          <a:schemeClr val="accent2">
            <a:lumMod val="20000"/>
            <a:lumOff val="80000"/>
            <a:alpha val="70000"/>
          </a:schemeClr>
        </a:solidFill>
      </dgm:spPr>
    </dgm:pt>
    <dgm:pt modelId="{D604EA48-5D1D-419B-BF60-E62B674A8258}" type="pres">
      <dgm:prSet presAssocID="{EB573DB3-108F-4E00-8A15-C2CC730B408C}" presName="sibTrans" presStyleLbl="sibTrans2D1" presStyleIdx="0" presStyleCnt="0"/>
      <dgm:spPr/>
    </dgm:pt>
    <dgm:pt modelId="{A2035528-A154-4DAD-8D83-9B9D8C5E8147}" type="pres">
      <dgm:prSet presAssocID="{1263BF33-B5D7-4C4B-B63E-0B5BEB572513}" presName="compNode" presStyleCnt="0"/>
      <dgm:spPr/>
    </dgm:pt>
    <dgm:pt modelId="{3A8DBEBD-7C8A-4293-A4D1-077165B6BF31}" type="pres">
      <dgm:prSet presAssocID="{1263BF33-B5D7-4C4B-B63E-0B5BEB572513}" presName="bkgdShape" presStyleLbl="node1" presStyleIdx="2" presStyleCnt="3"/>
      <dgm:spPr/>
    </dgm:pt>
    <dgm:pt modelId="{BA69559B-9DB5-4A0B-9A21-233996F5266A}" type="pres">
      <dgm:prSet presAssocID="{1263BF33-B5D7-4C4B-B63E-0B5BEB572513}" presName="nodeTx" presStyleLbl="node1" presStyleIdx="2" presStyleCnt="3">
        <dgm:presLayoutVars>
          <dgm:bulletEnabled val="1"/>
        </dgm:presLayoutVars>
      </dgm:prSet>
      <dgm:spPr/>
    </dgm:pt>
    <dgm:pt modelId="{83678D7F-07DF-44F4-BC68-83E2C6431452}" type="pres">
      <dgm:prSet presAssocID="{1263BF33-B5D7-4C4B-B63E-0B5BEB572513}" presName="invisiNode" presStyleLbl="node1" presStyleIdx="2" presStyleCnt="3"/>
      <dgm:spPr/>
    </dgm:pt>
    <dgm:pt modelId="{16231298-F987-4B8A-8017-ADCC9F2B84FD}" type="pres">
      <dgm:prSet presAssocID="{1263BF33-B5D7-4C4B-B63E-0B5BEB572513}" presName="imagNode" presStyleLbl="fgImgPlace1" presStyleIdx="2" presStyleCnt="3" custScaleX="68522" custScaleY="71274" custLinFactNeighborX="-1170" custLinFactNeighborY="-22994"/>
      <dgm:spPr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</dgm:spPr>
    </dgm:pt>
  </dgm:ptLst>
  <dgm:cxnLst>
    <dgm:cxn modelId="{D0AEA10E-403F-4844-A203-921C513C7F59}" type="presOf" srcId="{1263BF33-B5D7-4C4B-B63E-0B5BEB572513}" destId="{BA69559B-9DB5-4A0B-9A21-233996F5266A}" srcOrd="1" destOrd="0" presId="urn:microsoft.com/office/officeart/2005/8/layout/hList7#1"/>
    <dgm:cxn modelId="{FB583817-36DF-44A2-B40B-C5791FA62629}" type="presOf" srcId="{81215749-00B6-41B0-8D6B-8A8958EE1164}" destId="{6273F4B7-E402-4C1B-B39B-D919C72C05A8}" srcOrd="1" destOrd="0" presId="urn:microsoft.com/office/officeart/2005/8/layout/hList7#1"/>
    <dgm:cxn modelId="{9221DE25-1D95-4CCF-ADEF-3E0FD440D24D}" type="presOf" srcId="{72DB1BB6-6FD5-4D90-B135-BE039E4A4FC5}" destId="{DD1E4071-B42F-4951-851C-68698719EEE3}" srcOrd="0" destOrd="0" presId="urn:microsoft.com/office/officeart/2005/8/layout/hList7#1"/>
    <dgm:cxn modelId="{64F1CB62-5243-43C2-83F9-07AA36DD17BD}" srcId="{72DB1BB6-6FD5-4D90-B135-BE039E4A4FC5}" destId="{81215749-00B6-41B0-8D6B-8A8958EE1164}" srcOrd="1" destOrd="0" parTransId="{AB3DA050-79CC-4C21-9716-91020C3C114E}" sibTransId="{EB573DB3-108F-4E00-8A15-C2CC730B408C}"/>
    <dgm:cxn modelId="{1CE79F64-0D15-45E7-ABFB-7DC724BCBC0A}" type="presOf" srcId="{38D40D31-441A-42D1-A551-4CE0E710740D}" destId="{9E178AEA-AFBC-4453-A94C-2C56E0296AF8}" srcOrd="0" destOrd="0" presId="urn:microsoft.com/office/officeart/2005/8/layout/hList7#1"/>
    <dgm:cxn modelId="{DA88C077-289D-4FF0-8724-05DA0E8D9F60}" type="presOf" srcId="{81215749-00B6-41B0-8D6B-8A8958EE1164}" destId="{84A9702B-CD37-43B5-A997-47FD99F0124C}" srcOrd="0" destOrd="0" presId="urn:microsoft.com/office/officeart/2005/8/layout/hList7#1"/>
    <dgm:cxn modelId="{65FB7E99-50A7-41A9-AC93-7C42DF18BF35}" type="presOf" srcId="{38D40D31-441A-42D1-A551-4CE0E710740D}" destId="{2DFF164D-10DE-466B-B829-27A77F9C9BFB}" srcOrd="1" destOrd="0" presId="urn:microsoft.com/office/officeart/2005/8/layout/hList7#1"/>
    <dgm:cxn modelId="{6A75E0B0-8E11-4AAE-BE10-7EA7DE424ACA}" type="presOf" srcId="{1263BF33-B5D7-4C4B-B63E-0B5BEB572513}" destId="{3A8DBEBD-7C8A-4293-A4D1-077165B6BF31}" srcOrd="0" destOrd="0" presId="urn:microsoft.com/office/officeart/2005/8/layout/hList7#1"/>
    <dgm:cxn modelId="{77E128C3-E890-498D-B50A-F291F36338CC}" srcId="{72DB1BB6-6FD5-4D90-B135-BE039E4A4FC5}" destId="{1263BF33-B5D7-4C4B-B63E-0B5BEB572513}" srcOrd="2" destOrd="0" parTransId="{DBBAAC3E-BC94-448A-BD12-68EC1472B4C2}" sibTransId="{FFE51A3E-D441-4CC1-8497-2182EC9500DF}"/>
    <dgm:cxn modelId="{AE2A21C4-848A-4FA1-AE13-34BE496DD265}" type="presOf" srcId="{1C4FAE50-33C3-4BE2-B404-E2559D260290}" destId="{FF12D26E-2E2B-457D-9C02-31D3EE23A677}" srcOrd="0" destOrd="0" presId="urn:microsoft.com/office/officeart/2005/8/layout/hList7#1"/>
    <dgm:cxn modelId="{8AA5DCCC-4BF4-45D6-8A55-D308B4E29ADA}" srcId="{72DB1BB6-6FD5-4D90-B135-BE039E4A4FC5}" destId="{38D40D31-441A-42D1-A551-4CE0E710740D}" srcOrd="0" destOrd="0" parTransId="{BDFEEFE4-3CDD-4227-9939-2135BE391214}" sibTransId="{1C4FAE50-33C3-4BE2-B404-E2559D260290}"/>
    <dgm:cxn modelId="{4096B6E3-4AFC-44DF-94C7-5CB9F2281BCE}" type="presOf" srcId="{EB573DB3-108F-4E00-8A15-C2CC730B408C}" destId="{D604EA48-5D1D-419B-BF60-E62B674A8258}" srcOrd="0" destOrd="0" presId="urn:microsoft.com/office/officeart/2005/8/layout/hList7#1"/>
    <dgm:cxn modelId="{B6DF1605-0797-4B1F-8CFF-B233263B4AEB}" type="presParOf" srcId="{DD1E4071-B42F-4951-851C-68698719EEE3}" destId="{85C8F909-12F3-45CC-B945-2A9C6E07ABDE}" srcOrd="0" destOrd="0" presId="urn:microsoft.com/office/officeart/2005/8/layout/hList7#1"/>
    <dgm:cxn modelId="{6B7B665B-986B-49DD-ADA6-269D500F410A}" type="presParOf" srcId="{DD1E4071-B42F-4951-851C-68698719EEE3}" destId="{718E8731-8AD5-4E65-B7C2-67EE8B214793}" srcOrd="1" destOrd="0" presId="urn:microsoft.com/office/officeart/2005/8/layout/hList7#1"/>
    <dgm:cxn modelId="{313A9F5E-02CC-4528-BFE3-284E81BD940F}" type="presParOf" srcId="{718E8731-8AD5-4E65-B7C2-67EE8B214793}" destId="{8370779E-BBA9-414D-93D8-D06377CB7AB0}" srcOrd="0" destOrd="0" presId="urn:microsoft.com/office/officeart/2005/8/layout/hList7#1"/>
    <dgm:cxn modelId="{66824731-3788-4C99-98BD-F04D515A075A}" type="presParOf" srcId="{8370779E-BBA9-414D-93D8-D06377CB7AB0}" destId="{9E178AEA-AFBC-4453-A94C-2C56E0296AF8}" srcOrd="0" destOrd="0" presId="urn:microsoft.com/office/officeart/2005/8/layout/hList7#1"/>
    <dgm:cxn modelId="{25CD4346-B8CD-489F-8FAD-D924489271DC}" type="presParOf" srcId="{8370779E-BBA9-414D-93D8-D06377CB7AB0}" destId="{2DFF164D-10DE-466B-B829-27A77F9C9BFB}" srcOrd="1" destOrd="0" presId="urn:microsoft.com/office/officeart/2005/8/layout/hList7#1"/>
    <dgm:cxn modelId="{5C8A12F4-7816-46CF-A837-50D76F8D1BEE}" type="presParOf" srcId="{8370779E-BBA9-414D-93D8-D06377CB7AB0}" destId="{95109B53-E647-4EA3-8AB2-DA69DD9A163F}" srcOrd="2" destOrd="0" presId="urn:microsoft.com/office/officeart/2005/8/layout/hList7#1"/>
    <dgm:cxn modelId="{F05EC157-F0DC-4BB9-8D03-082FE3C07094}" type="presParOf" srcId="{8370779E-BBA9-414D-93D8-D06377CB7AB0}" destId="{422C1CF5-2EB7-4605-9442-21E892680400}" srcOrd="3" destOrd="0" presId="urn:microsoft.com/office/officeart/2005/8/layout/hList7#1"/>
    <dgm:cxn modelId="{2DEBE064-D527-4153-9749-E58E8FB8E84C}" type="presParOf" srcId="{718E8731-8AD5-4E65-B7C2-67EE8B214793}" destId="{FF12D26E-2E2B-457D-9C02-31D3EE23A677}" srcOrd="1" destOrd="0" presId="urn:microsoft.com/office/officeart/2005/8/layout/hList7#1"/>
    <dgm:cxn modelId="{AD8C50F5-E783-466F-87F5-5CBD0A582DCA}" type="presParOf" srcId="{718E8731-8AD5-4E65-B7C2-67EE8B214793}" destId="{39AD7549-6605-4E05-AF9B-8588DE7DD129}" srcOrd="2" destOrd="0" presId="urn:microsoft.com/office/officeart/2005/8/layout/hList7#1"/>
    <dgm:cxn modelId="{0F709506-FB66-4D72-AB4A-6C393BC807A0}" type="presParOf" srcId="{39AD7549-6605-4E05-AF9B-8588DE7DD129}" destId="{84A9702B-CD37-43B5-A997-47FD99F0124C}" srcOrd="0" destOrd="0" presId="urn:microsoft.com/office/officeart/2005/8/layout/hList7#1"/>
    <dgm:cxn modelId="{FB04DF57-08B0-44BB-B3EB-12B2290B2672}" type="presParOf" srcId="{39AD7549-6605-4E05-AF9B-8588DE7DD129}" destId="{6273F4B7-E402-4C1B-B39B-D919C72C05A8}" srcOrd="1" destOrd="0" presId="urn:microsoft.com/office/officeart/2005/8/layout/hList7#1"/>
    <dgm:cxn modelId="{ACA73E9C-3DDB-43BE-8824-BFB98A47843B}" type="presParOf" srcId="{39AD7549-6605-4E05-AF9B-8588DE7DD129}" destId="{5A9C5677-341A-40F8-8970-0BECF6E54B0E}" srcOrd="2" destOrd="0" presId="urn:microsoft.com/office/officeart/2005/8/layout/hList7#1"/>
    <dgm:cxn modelId="{0E11D702-B954-44EA-9DB9-3018E3856400}" type="presParOf" srcId="{39AD7549-6605-4E05-AF9B-8588DE7DD129}" destId="{F5C105E6-BBC5-40CD-B88E-7D00FAB687C6}" srcOrd="3" destOrd="0" presId="urn:microsoft.com/office/officeart/2005/8/layout/hList7#1"/>
    <dgm:cxn modelId="{005B6D67-6032-49A2-8099-F18F844C7D66}" type="presParOf" srcId="{718E8731-8AD5-4E65-B7C2-67EE8B214793}" destId="{D604EA48-5D1D-419B-BF60-E62B674A8258}" srcOrd="3" destOrd="0" presId="urn:microsoft.com/office/officeart/2005/8/layout/hList7#1"/>
    <dgm:cxn modelId="{131ACC3E-7F25-4D84-9AEF-6A910D549C25}" type="presParOf" srcId="{718E8731-8AD5-4E65-B7C2-67EE8B214793}" destId="{A2035528-A154-4DAD-8D83-9B9D8C5E8147}" srcOrd="4" destOrd="0" presId="urn:microsoft.com/office/officeart/2005/8/layout/hList7#1"/>
    <dgm:cxn modelId="{4D4A8E0D-0ED1-4092-B407-F32B9C8E4508}" type="presParOf" srcId="{A2035528-A154-4DAD-8D83-9B9D8C5E8147}" destId="{3A8DBEBD-7C8A-4293-A4D1-077165B6BF31}" srcOrd="0" destOrd="0" presId="urn:microsoft.com/office/officeart/2005/8/layout/hList7#1"/>
    <dgm:cxn modelId="{07D94800-6950-4A7C-8D22-959D89C22CF0}" type="presParOf" srcId="{A2035528-A154-4DAD-8D83-9B9D8C5E8147}" destId="{BA69559B-9DB5-4A0B-9A21-233996F5266A}" srcOrd="1" destOrd="0" presId="urn:microsoft.com/office/officeart/2005/8/layout/hList7#1"/>
    <dgm:cxn modelId="{69550259-A02A-45FF-8D2E-0964047AC337}" type="presParOf" srcId="{A2035528-A154-4DAD-8D83-9B9D8C5E8147}" destId="{83678D7F-07DF-44F4-BC68-83E2C6431452}" srcOrd="2" destOrd="0" presId="urn:microsoft.com/office/officeart/2005/8/layout/hList7#1"/>
    <dgm:cxn modelId="{32BDEEDC-DED8-4001-9DB2-B34D6B1CE4DB}" type="presParOf" srcId="{A2035528-A154-4DAD-8D83-9B9D8C5E8147}" destId="{16231298-F987-4B8A-8017-ADCC9F2B84F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6933B3-47B3-493D-B10A-F0C6A5DA98E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64E3F38-2FD3-4E32-AF27-BB48F029F34C}">
      <dgm:prSet phldrT="[Text]"/>
      <dgm:spPr/>
      <dgm:t>
        <a:bodyPr/>
        <a:lstStyle/>
        <a:p>
          <a:r>
            <a:rPr lang="en-US" dirty="0"/>
            <a:t>Informal Complaint Process</a:t>
          </a:r>
        </a:p>
      </dgm:t>
    </dgm:pt>
    <dgm:pt modelId="{E69671FF-ECFF-4F6D-B73D-CD6F5E32636E}" type="parTrans" cxnId="{0F7C8766-EBE4-49B2-A9E9-FB14B562D1FC}">
      <dgm:prSet/>
      <dgm:spPr/>
      <dgm:t>
        <a:bodyPr/>
        <a:lstStyle/>
        <a:p>
          <a:endParaRPr lang="en-US"/>
        </a:p>
      </dgm:t>
    </dgm:pt>
    <dgm:pt modelId="{30CFBC06-823F-4FF0-ABB9-936F183E5C25}" type="sibTrans" cxnId="{0F7C8766-EBE4-49B2-A9E9-FB14B562D1FC}">
      <dgm:prSet/>
      <dgm:spPr/>
      <dgm:t>
        <a:bodyPr/>
        <a:lstStyle/>
        <a:p>
          <a:endParaRPr lang="en-US"/>
        </a:p>
      </dgm:t>
    </dgm:pt>
    <dgm:pt modelId="{7F0E105C-1D51-4B0B-AEF3-17FF1B23474F}">
      <dgm:prSet phldrT="[Text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</a:rPr>
            <a:t>DOJ Victim Rights Specialist</a:t>
          </a:r>
        </a:p>
      </dgm:t>
    </dgm:pt>
    <dgm:pt modelId="{B170A39B-3744-43D4-A241-F6EDF7A92205}" type="parTrans" cxnId="{0885F1CA-679E-46AF-90C4-F72E7F785B69}">
      <dgm:prSet/>
      <dgm:spPr/>
      <dgm:t>
        <a:bodyPr/>
        <a:lstStyle/>
        <a:p>
          <a:endParaRPr lang="en-US"/>
        </a:p>
      </dgm:t>
    </dgm:pt>
    <dgm:pt modelId="{66ED8A58-F3FE-4888-B0E8-7CE22E4AF92E}" type="sibTrans" cxnId="{0885F1CA-679E-46AF-90C4-F72E7F785B69}">
      <dgm:prSet/>
      <dgm:spPr/>
      <dgm:t>
        <a:bodyPr/>
        <a:lstStyle/>
        <a:p>
          <a:endParaRPr lang="en-US"/>
        </a:p>
      </dgm:t>
    </dgm:pt>
    <dgm:pt modelId="{D46EA6AA-1CB1-40F9-B209-7199768ADE7E}">
      <dgm:prSet phldrT="[Text]"/>
      <dgm:spPr/>
      <dgm:t>
        <a:bodyPr/>
        <a:lstStyle/>
        <a:p>
          <a:r>
            <a:rPr lang="en-US" dirty="0"/>
            <a:t>Formal Complaint Process</a:t>
          </a:r>
        </a:p>
      </dgm:t>
    </dgm:pt>
    <dgm:pt modelId="{754A7DD7-2941-473B-A803-B4E5C5C3ADCE}" type="parTrans" cxnId="{12AB02DF-0170-436A-BA16-A9AB7FDE3ABC}">
      <dgm:prSet/>
      <dgm:spPr/>
      <dgm:t>
        <a:bodyPr/>
        <a:lstStyle/>
        <a:p>
          <a:endParaRPr lang="en-US"/>
        </a:p>
      </dgm:t>
    </dgm:pt>
    <dgm:pt modelId="{401DDA63-5D87-4E3F-9BCF-D3C049DFB147}" type="sibTrans" cxnId="{12AB02DF-0170-436A-BA16-A9AB7FDE3ABC}">
      <dgm:prSet/>
      <dgm:spPr/>
      <dgm:t>
        <a:bodyPr/>
        <a:lstStyle/>
        <a:p>
          <a:endParaRPr lang="en-US"/>
        </a:p>
      </dgm:t>
    </dgm:pt>
    <dgm:pt modelId="{BAF61E6B-4F27-4AF6-9C4F-87F3F116E95D}">
      <dgm:prSet phldrT="[Text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</a:rPr>
            <a:t>Crime Victims’ Rights Board</a:t>
          </a:r>
        </a:p>
      </dgm:t>
    </dgm:pt>
    <dgm:pt modelId="{C0C14204-DF8F-42B6-8386-D8EDE8B37D53}" type="parTrans" cxnId="{D81C9425-EF6D-4BAE-A86E-B2059F6E831B}">
      <dgm:prSet/>
      <dgm:spPr/>
      <dgm:t>
        <a:bodyPr/>
        <a:lstStyle/>
        <a:p>
          <a:endParaRPr lang="en-US"/>
        </a:p>
      </dgm:t>
    </dgm:pt>
    <dgm:pt modelId="{49977907-7BE0-4D5B-B785-673BBF7C13AF}" type="sibTrans" cxnId="{D81C9425-EF6D-4BAE-A86E-B2059F6E831B}">
      <dgm:prSet/>
      <dgm:spPr/>
      <dgm:t>
        <a:bodyPr/>
        <a:lstStyle/>
        <a:p>
          <a:endParaRPr lang="en-US"/>
        </a:p>
      </dgm:t>
    </dgm:pt>
    <dgm:pt modelId="{4BFB7539-A6A4-4B42-80FE-146AE0E5591E}" type="pres">
      <dgm:prSet presAssocID="{DF6933B3-47B3-493D-B10A-F0C6A5DA98EA}" presName="rootnode" presStyleCnt="0">
        <dgm:presLayoutVars>
          <dgm:chMax/>
          <dgm:chPref/>
          <dgm:dir/>
          <dgm:animLvl val="lvl"/>
        </dgm:presLayoutVars>
      </dgm:prSet>
      <dgm:spPr/>
    </dgm:pt>
    <dgm:pt modelId="{A0CD2537-67B0-455E-9C57-C07A297DBFE4}" type="pres">
      <dgm:prSet presAssocID="{B64E3F38-2FD3-4E32-AF27-BB48F029F34C}" presName="composite" presStyleCnt="0"/>
      <dgm:spPr/>
    </dgm:pt>
    <dgm:pt modelId="{0A52438E-56EA-4FAC-92A2-052D34B82D41}" type="pres">
      <dgm:prSet presAssocID="{B64E3F38-2FD3-4E32-AF27-BB48F029F34C}" presName="bentUpArrow1" presStyleLbl="alignImgPlace1" presStyleIdx="0" presStyleCnt="1"/>
      <dgm:spPr/>
    </dgm:pt>
    <dgm:pt modelId="{8776FCC0-9EE6-42D0-9F45-E26E31A7B0C1}" type="pres">
      <dgm:prSet presAssocID="{B64E3F38-2FD3-4E32-AF27-BB48F029F34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DAB44991-5F50-455B-8F1F-CA812821E6A5}" type="pres">
      <dgm:prSet presAssocID="{B64E3F38-2FD3-4E32-AF27-BB48F029F34C}" presName="ChildText" presStyleLbl="revTx" presStyleIdx="0" presStyleCnt="2" custScaleX="142179" custLinFactNeighborX="18031" custLinFactNeighborY="-44">
        <dgm:presLayoutVars>
          <dgm:chMax val="0"/>
          <dgm:chPref val="0"/>
          <dgm:bulletEnabled val="1"/>
        </dgm:presLayoutVars>
      </dgm:prSet>
      <dgm:spPr/>
    </dgm:pt>
    <dgm:pt modelId="{77398F0E-4B47-4AF4-A373-0B19926219C8}" type="pres">
      <dgm:prSet presAssocID="{30CFBC06-823F-4FF0-ABB9-936F183E5C25}" presName="sibTrans" presStyleCnt="0"/>
      <dgm:spPr/>
    </dgm:pt>
    <dgm:pt modelId="{A4AFEC94-1956-428A-B719-6D500C19FDB1}" type="pres">
      <dgm:prSet presAssocID="{D46EA6AA-1CB1-40F9-B209-7199768ADE7E}" presName="composite" presStyleCnt="0"/>
      <dgm:spPr/>
    </dgm:pt>
    <dgm:pt modelId="{D22BCBB6-7575-4F99-B703-6FF2D6A5DD59}" type="pres">
      <dgm:prSet presAssocID="{D46EA6AA-1CB1-40F9-B209-7199768ADE7E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8C46026C-B082-4BF2-ABA7-FF6FD4A020C5}" type="pres">
      <dgm:prSet presAssocID="{D46EA6AA-1CB1-40F9-B209-7199768ADE7E}" presName="FinalChildText" presStyleLbl="revTx" presStyleIdx="1" presStyleCnt="2" custLinFactNeighborX="-4519" custLinFactNeighborY="-570">
        <dgm:presLayoutVars>
          <dgm:chMax val="0"/>
          <dgm:chPref val="0"/>
          <dgm:bulletEnabled val="1"/>
        </dgm:presLayoutVars>
      </dgm:prSet>
      <dgm:spPr/>
    </dgm:pt>
  </dgm:ptLst>
  <dgm:cxnLst>
    <dgm:cxn modelId="{D66DE822-7EAE-4525-ADA8-E3B677353029}" type="presOf" srcId="{D46EA6AA-1CB1-40F9-B209-7199768ADE7E}" destId="{D22BCBB6-7575-4F99-B703-6FF2D6A5DD59}" srcOrd="0" destOrd="0" presId="urn:microsoft.com/office/officeart/2005/8/layout/StepDownProcess"/>
    <dgm:cxn modelId="{D81C9425-EF6D-4BAE-A86E-B2059F6E831B}" srcId="{D46EA6AA-1CB1-40F9-B209-7199768ADE7E}" destId="{BAF61E6B-4F27-4AF6-9C4F-87F3F116E95D}" srcOrd="0" destOrd="0" parTransId="{C0C14204-DF8F-42B6-8386-D8EDE8B37D53}" sibTransId="{49977907-7BE0-4D5B-B785-673BBF7C13AF}"/>
    <dgm:cxn modelId="{0F7C8766-EBE4-49B2-A9E9-FB14B562D1FC}" srcId="{DF6933B3-47B3-493D-B10A-F0C6A5DA98EA}" destId="{B64E3F38-2FD3-4E32-AF27-BB48F029F34C}" srcOrd="0" destOrd="0" parTransId="{E69671FF-ECFF-4F6D-B73D-CD6F5E32636E}" sibTransId="{30CFBC06-823F-4FF0-ABB9-936F183E5C25}"/>
    <dgm:cxn modelId="{A7C7D152-F87E-4668-A45B-306538B0EB13}" type="presOf" srcId="{BAF61E6B-4F27-4AF6-9C4F-87F3F116E95D}" destId="{8C46026C-B082-4BF2-ABA7-FF6FD4A020C5}" srcOrd="0" destOrd="0" presId="urn:microsoft.com/office/officeart/2005/8/layout/StepDownProcess"/>
    <dgm:cxn modelId="{6A781073-D21F-4D00-BB57-862179121797}" type="presOf" srcId="{7F0E105C-1D51-4B0B-AEF3-17FF1B23474F}" destId="{DAB44991-5F50-455B-8F1F-CA812821E6A5}" srcOrd="0" destOrd="0" presId="urn:microsoft.com/office/officeart/2005/8/layout/StepDownProcess"/>
    <dgm:cxn modelId="{55A7A9C4-2CED-490E-A34F-27BC62E65379}" type="presOf" srcId="{DF6933B3-47B3-493D-B10A-F0C6A5DA98EA}" destId="{4BFB7539-A6A4-4B42-80FE-146AE0E5591E}" srcOrd="0" destOrd="0" presId="urn:microsoft.com/office/officeart/2005/8/layout/StepDownProcess"/>
    <dgm:cxn modelId="{0885F1CA-679E-46AF-90C4-F72E7F785B69}" srcId="{B64E3F38-2FD3-4E32-AF27-BB48F029F34C}" destId="{7F0E105C-1D51-4B0B-AEF3-17FF1B23474F}" srcOrd="0" destOrd="0" parTransId="{B170A39B-3744-43D4-A241-F6EDF7A92205}" sibTransId="{66ED8A58-F3FE-4888-B0E8-7CE22E4AF92E}"/>
    <dgm:cxn modelId="{9123C0D4-A818-4177-922A-E956663278B8}" type="presOf" srcId="{B64E3F38-2FD3-4E32-AF27-BB48F029F34C}" destId="{8776FCC0-9EE6-42D0-9F45-E26E31A7B0C1}" srcOrd="0" destOrd="0" presId="urn:microsoft.com/office/officeart/2005/8/layout/StepDownProcess"/>
    <dgm:cxn modelId="{12AB02DF-0170-436A-BA16-A9AB7FDE3ABC}" srcId="{DF6933B3-47B3-493D-B10A-F0C6A5DA98EA}" destId="{D46EA6AA-1CB1-40F9-B209-7199768ADE7E}" srcOrd="1" destOrd="0" parTransId="{754A7DD7-2941-473B-A803-B4E5C5C3ADCE}" sibTransId="{401DDA63-5D87-4E3F-9BCF-D3C049DFB147}"/>
    <dgm:cxn modelId="{5944C1D6-3B13-48F7-925B-A96BFF83FB2F}" type="presParOf" srcId="{4BFB7539-A6A4-4B42-80FE-146AE0E5591E}" destId="{A0CD2537-67B0-455E-9C57-C07A297DBFE4}" srcOrd="0" destOrd="0" presId="urn:microsoft.com/office/officeart/2005/8/layout/StepDownProcess"/>
    <dgm:cxn modelId="{28087DEB-FF7A-4947-B8A8-1A0F59440001}" type="presParOf" srcId="{A0CD2537-67B0-455E-9C57-C07A297DBFE4}" destId="{0A52438E-56EA-4FAC-92A2-052D34B82D41}" srcOrd="0" destOrd="0" presId="urn:microsoft.com/office/officeart/2005/8/layout/StepDownProcess"/>
    <dgm:cxn modelId="{CA8F2DF6-B829-4474-8073-AFEA1096DD5A}" type="presParOf" srcId="{A0CD2537-67B0-455E-9C57-C07A297DBFE4}" destId="{8776FCC0-9EE6-42D0-9F45-E26E31A7B0C1}" srcOrd="1" destOrd="0" presId="urn:microsoft.com/office/officeart/2005/8/layout/StepDownProcess"/>
    <dgm:cxn modelId="{AD8659BC-CEF7-4C12-A356-BC764DF76A79}" type="presParOf" srcId="{A0CD2537-67B0-455E-9C57-C07A297DBFE4}" destId="{DAB44991-5F50-455B-8F1F-CA812821E6A5}" srcOrd="2" destOrd="0" presId="urn:microsoft.com/office/officeart/2005/8/layout/StepDownProcess"/>
    <dgm:cxn modelId="{A6A9843D-0DD7-4AC1-8150-675E763ACBAD}" type="presParOf" srcId="{4BFB7539-A6A4-4B42-80FE-146AE0E5591E}" destId="{77398F0E-4B47-4AF4-A373-0B19926219C8}" srcOrd="1" destOrd="0" presId="urn:microsoft.com/office/officeart/2005/8/layout/StepDownProcess"/>
    <dgm:cxn modelId="{6DE2C291-196B-44A6-949F-715C80DD7A81}" type="presParOf" srcId="{4BFB7539-A6A4-4B42-80FE-146AE0E5591E}" destId="{A4AFEC94-1956-428A-B719-6D500C19FDB1}" srcOrd="2" destOrd="0" presId="urn:microsoft.com/office/officeart/2005/8/layout/StepDownProcess"/>
    <dgm:cxn modelId="{731BDB05-C164-4870-93D6-449AA2BC8C31}" type="presParOf" srcId="{A4AFEC94-1956-428A-B719-6D500C19FDB1}" destId="{D22BCBB6-7575-4F99-B703-6FF2D6A5DD59}" srcOrd="0" destOrd="0" presId="urn:microsoft.com/office/officeart/2005/8/layout/StepDownProcess"/>
    <dgm:cxn modelId="{3139C9DF-9AB2-4EE2-8498-0366CD67E31E}" type="presParOf" srcId="{A4AFEC94-1956-428A-B719-6D500C19FDB1}" destId="{8C46026C-B082-4BF2-ABA7-FF6FD4A020C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281E82-90CE-4EA3-9BEA-3841519BAFA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F2F21E5-6E82-4696-9E6F-BBBB5DBDA5E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1A0EE6D-A928-4F32-92DB-DE09016D1E0F}" type="parTrans" cxnId="{CC11C0A7-D547-43D4-AAB9-598CC2E1075F}">
      <dgm:prSet/>
      <dgm:spPr/>
      <dgm:t>
        <a:bodyPr/>
        <a:lstStyle/>
        <a:p>
          <a:endParaRPr lang="en-US"/>
        </a:p>
      </dgm:t>
    </dgm:pt>
    <dgm:pt modelId="{6403FC11-E928-47C7-A9D8-889A21FBDA12}" type="sibTrans" cxnId="{CC11C0A7-D547-43D4-AAB9-598CC2E1075F}">
      <dgm:prSet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1E572EFA-8093-4FB3-803D-CB588CE5ED6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D32BDF9-177F-47D1-A59E-5A16443FB1F1}" type="parTrans" cxnId="{56F04D7B-CF06-49B7-A577-CD77F81F4F37}">
      <dgm:prSet/>
      <dgm:spPr/>
      <dgm:t>
        <a:bodyPr/>
        <a:lstStyle/>
        <a:p>
          <a:endParaRPr lang="en-US"/>
        </a:p>
      </dgm:t>
    </dgm:pt>
    <dgm:pt modelId="{E78A56FD-2E62-4A48-9D69-8B21E7338D47}" type="sibTrans" cxnId="{56F04D7B-CF06-49B7-A577-CD77F81F4F37}">
      <dgm:prSet/>
      <dgm:spPr/>
      <dgm:t>
        <a:bodyPr/>
        <a:lstStyle/>
        <a:p>
          <a:endParaRPr lang="en-US"/>
        </a:p>
      </dgm:t>
    </dgm:pt>
    <dgm:pt modelId="{4B492257-DC70-48D7-968E-9D0ADF23AB60}">
      <dgm:prSet phldrT="[Text]"/>
      <dgm:spPr/>
      <dgm:t>
        <a:bodyPr/>
        <a:lstStyle/>
        <a:p>
          <a:endParaRPr lang="en-US" dirty="0"/>
        </a:p>
      </dgm:t>
    </dgm:pt>
    <dgm:pt modelId="{6A66F5ED-2E77-4680-AF5C-FA84E0BA806F}" type="parTrans" cxnId="{DBB00AF8-1F89-4666-A353-474F52ECCD9E}">
      <dgm:prSet/>
      <dgm:spPr/>
      <dgm:t>
        <a:bodyPr/>
        <a:lstStyle/>
        <a:p>
          <a:endParaRPr lang="en-US"/>
        </a:p>
      </dgm:t>
    </dgm:pt>
    <dgm:pt modelId="{009BD7D5-7C61-4E89-91B6-02F120433D34}" type="sibTrans" cxnId="{DBB00AF8-1F89-4666-A353-474F52ECCD9E}">
      <dgm:prSet/>
      <dgm:spPr/>
      <dgm:t>
        <a:bodyPr/>
        <a:lstStyle/>
        <a:p>
          <a:endParaRPr lang="en-US"/>
        </a:p>
      </dgm:t>
    </dgm:pt>
    <dgm:pt modelId="{BB643E88-EA39-4EC8-A62E-F133D90C7484}">
      <dgm:prSet phldrT="[Text]" custT="1"/>
      <dgm:spPr/>
      <dgm:t>
        <a:bodyPr/>
        <a:lstStyle/>
        <a:p>
          <a:endParaRPr lang="en-US" sz="1800" dirty="0"/>
        </a:p>
      </dgm:t>
    </dgm:pt>
    <dgm:pt modelId="{6A79A590-2322-47A5-8EB5-4F535A56F38B}" type="parTrans" cxnId="{C288AEC1-687F-4419-A8DD-1D9007FF17CA}">
      <dgm:prSet/>
      <dgm:spPr/>
      <dgm:t>
        <a:bodyPr/>
        <a:lstStyle/>
        <a:p>
          <a:endParaRPr lang="en-US"/>
        </a:p>
      </dgm:t>
    </dgm:pt>
    <dgm:pt modelId="{D082C4BC-F8B5-4069-A45E-BD0384095C47}" type="sibTrans" cxnId="{C288AEC1-687F-4419-A8DD-1D9007FF17CA}">
      <dgm:prSet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659A7588-10BB-44E0-A529-361759AF65EE}" type="pres">
      <dgm:prSet presAssocID="{7F281E82-90CE-4EA3-9BEA-3841519BAFA5}" presName="Name0" presStyleCnt="0">
        <dgm:presLayoutVars>
          <dgm:chMax/>
          <dgm:chPref/>
          <dgm:dir/>
          <dgm:animLvl val="lvl"/>
        </dgm:presLayoutVars>
      </dgm:prSet>
      <dgm:spPr/>
    </dgm:pt>
    <dgm:pt modelId="{A14CCBCA-8CA2-40DB-96BE-92D6A04A05A6}" type="pres">
      <dgm:prSet presAssocID="{3F2F21E5-6E82-4696-9E6F-BBBB5DBDA5E4}" presName="composite" presStyleCnt="0"/>
      <dgm:spPr/>
    </dgm:pt>
    <dgm:pt modelId="{C906AFF7-806E-4FF2-A96C-2550A1C61FBE}" type="pres">
      <dgm:prSet presAssocID="{3F2F21E5-6E82-4696-9E6F-BBBB5DBDA5E4}" presName="Parent1" presStyleLbl="node1" presStyleIdx="0" presStyleCnt="6" custScaleX="115353">
        <dgm:presLayoutVars>
          <dgm:chMax val="1"/>
          <dgm:chPref val="1"/>
          <dgm:bulletEnabled val="1"/>
        </dgm:presLayoutVars>
      </dgm:prSet>
      <dgm:spPr/>
    </dgm:pt>
    <dgm:pt modelId="{BD836D4B-9DDF-4A11-A650-73CFB8C65021}" type="pres">
      <dgm:prSet presAssocID="{3F2F21E5-6E82-4696-9E6F-BBBB5DBDA5E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2F6AE7-F63B-42C1-AAB1-CD37477B85AA}" type="pres">
      <dgm:prSet presAssocID="{3F2F21E5-6E82-4696-9E6F-BBBB5DBDA5E4}" presName="BalanceSpacing" presStyleCnt="0"/>
      <dgm:spPr/>
    </dgm:pt>
    <dgm:pt modelId="{CC3CBD1E-511B-4D31-8434-23346C1C44E2}" type="pres">
      <dgm:prSet presAssocID="{3F2F21E5-6E82-4696-9E6F-BBBB5DBDA5E4}" presName="BalanceSpacing1" presStyleCnt="0"/>
      <dgm:spPr/>
    </dgm:pt>
    <dgm:pt modelId="{1DAE8592-906F-458F-920D-39F8D42E780F}" type="pres">
      <dgm:prSet presAssocID="{6403FC11-E928-47C7-A9D8-889A21FBDA12}" presName="Accent1Text" presStyleLbl="node1" presStyleIdx="1" presStyleCnt="6" custLinFactNeighborX="-13947" custLinFactNeighborY="424"/>
      <dgm:spPr/>
    </dgm:pt>
    <dgm:pt modelId="{433D87A5-418D-48D6-93E6-6C8CDABDC520}" type="pres">
      <dgm:prSet presAssocID="{6403FC11-E928-47C7-A9D8-889A21FBDA12}" presName="spaceBetweenRectangles" presStyleCnt="0"/>
      <dgm:spPr/>
    </dgm:pt>
    <dgm:pt modelId="{B952BB43-14AF-4E87-B912-1AE49F5D44BE}" type="pres">
      <dgm:prSet presAssocID="{1E572EFA-8093-4FB3-803D-CB588CE5ED65}" presName="composite" presStyleCnt="0"/>
      <dgm:spPr/>
    </dgm:pt>
    <dgm:pt modelId="{6D1F2B16-F3E1-4900-936E-9EE5F5F2E47E}" type="pres">
      <dgm:prSet presAssocID="{1E572EFA-8093-4FB3-803D-CB588CE5ED6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17F254-28B1-4E26-BDE8-1CCCF0FA8F22}" type="pres">
      <dgm:prSet presAssocID="{1E572EFA-8093-4FB3-803D-CB588CE5ED6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180120-9F5D-41C2-81E2-B4CB6D9B184D}" type="pres">
      <dgm:prSet presAssocID="{1E572EFA-8093-4FB3-803D-CB588CE5ED65}" presName="BalanceSpacing" presStyleCnt="0"/>
      <dgm:spPr/>
    </dgm:pt>
    <dgm:pt modelId="{97D8D73D-8DC6-4970-AB3F-21815E8F142C}" type="pres">
      <dgm:prSet presAssocID="{1E572EFA-8093-4FB3-803D-CB588CE5ED65}" presName="BalanceSpacing1" presStyleCnt="0"/>
      <dgm:spPr/>
    </dgm:pt>
    <dgm:pt modelId="{B30D27F4-94D8-472F-9DDD-8B90CCB8AF90}" type="pres">
      <dgm:prSet presAssocID="{E78A56FD-2E62-4A48-9D69-8B21E7338D47}" presName="Accent1Text" presStyleLbl="node1" presStyleIdx="3" presStyleCnt="6"/>
      <dgm:spPr/>
    </dgm:pt>
    <dgm:pt modelId="{D8BDA8D1-0B71-439B-A5AE-516EC005F904}" type="pres">
      <dgm:prSet presAssocID="{E78A56FD-2E62-4A48-9D69-8B21E7338D47}" presName="spaceBetweenRectangles" presStyleCnt="0"/>
      <dgm:spPr/>
    </dgm:pt>
    <dgm:pt modelId="{EC914E04-376D-4F1B-B793-D65517015A99}" type="pres">
      <dgm:prSet presAssocID="{BB643E88-EA39-4EC8-A62E-F133D90C7484}" presName="composite" presStyleCnt="0"/>
      <dgm:spPr/>
    </dgm:pt>
    <dgm:pt modelId="{DCB3898A-8B0E-4FBE-A658-B93A48D23A36}" type="pres">
      <dgm:prSet presAssocID="{BB643E88-EA39-4EC8-A62E-F133D90C7484}" presName="Parent1" presStyleLbl="node1" presStyleIdx="4" presStyleCnt="6" custScaleX="102070">
        <dgm:presLayoutVars>
          <dgm:chMax val="1"/>
          <dgm:chPref val="1"/>
          <dgm:bulletEnabled val="1"/>
        </dgm:presLayoutVars>
      </dgm:prSet>
      <dgm:spPr/>
    </dgm:pt>
    <dgm:pt modelId="{3CECD56C-60B9-4C16-BA0B-BAEC2A980873}" type="pres">
      <dgm:prSet presAssocID="{BB643E88-EA39-4EC8-A62E-F133D90C748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7176F1E-EF54-416D-AF5B-7D33EBE9AF88}" type="pres">
      <dgm:prSet presAssocID="{BB643E88-EA39-4EC8-A62E-F133D90C7484}" presName="BalanceSpacing" presStyleCnt="0"/>
      <dgm:spPr/>
    </dgm:pt>
    <dgm:pt modelId="{0A6FA4C0-8847-4B98-93C3-319B1650A0BA}" type="pres">
      <dgm:prSet presAssocID="{BB643E88-EA39-4EC8-A62E-F133D90C7484}" presName="BalanceSpacing1" presStyleCnt="0"/>
      <dgm:spPr/>
    </dgm:pt>
    <dgm:pt modelId="{979CD2D5-F82E-42F5-AF91-438926EC20C3}" type="pres">
      <dgm:prSet presAssocID="{D082C4BC-F8B5-4069-A45E-BD0384095C47}" presName="Accent1Text" presStyleLbl="node1" presStyleIdx="5" presStyleCnt="6" custLinFactNeighborX="323" custLinFactNeighborY="2666"/>
      <dgm:spPr/>
    </dgm:pt>
  </dgm:ptLst>
  <dgm:cxnLst>
    <dgm:cxn modelId="{86E23F13-BF42-4630-9A26-813574E9B0E9}" type="presOf" srcId="{6403FC11-E928-47C7-A9D8-889A21FBDA12}" destId="{1DAE8592-906F-458F-920D-39F8D42E780F}" srcOrd="0" destOrd="0" presId="urn:microsoft.com/office/officeart/2008/layout/AlternatingHexagons"/>
    <dgm:cxn modelId="{6664C763-5DB7-4562-A0CF-80A45456FF62}" type="presOf" srcId="{BB643E88-EA39-4EC8-A62E-F133D90C7484}" destId="{DCB3898A-8B0E-4FBE-A658-B93A48D23A36}" srcOrd="0" destOrd="0" presId="urn:microsoft.com/office/officeart/2008/layout/AlternatingHexagons"/>
    <dgm:cxn modelId="{944E396C-DF7B-4396-BE1A-5618C8BA2C93}" type="presOf" srcId="{D082C4BC-F8B5-4069-A45E-BD0384095C47}" destId="{979CD2D5-F82E-42F5-AF91-438926EC20C3}" srcOrd="0" destOrd="0" presId="urn:microsoft.com/office/officeart/2008/layout/AlternatingHexagons"/>
    <dgm:cxn modelId="{56F04D7B-CF06-49B7-A577-CD77F81F4F37}" srcId="{7F281E82-90CE-4EA3-9BEA-3841519BAFA5}" destId="{1E572EFA-8093-4FB3-803D-CB588CE5ED65}" srcOrd="1" destOrd="0" parTransId="{4D32BDF9-177F-47D1-A59E-5A16443FB1F1}" sibTransId="{E78A56FD-2E62-4A48-9D69-8B21E7338D47}"/>
    <dgm:cxn modelId="{79B0EC86-0E49-48F7-95A1-B567B7C4F391}" type="presOf" srcId="{3F2F21E5-6E82-4696-9E6F-BBBB5DBDA5E4}" destId="{C906AFF7-806E-4FF2-A96C-2550A1C61FBE}" srcOrd="0" destOrd="0" presId="urn:microsoft.com/office/officeart/2008/layout/AlternatingHexagons"/>
    <dgm:cxn modelId="{ABB174A7-4586-41E4-84AA-9D539F3ED813}" type="presOf" srcId="{7F281E82-90CE-4EA3-9BEA-3841519BAFA5}" destId="{659A7588-10BB-44E0-A529-361759AF65EE}" srcOrd="0" destOrd="0" presId="urn:microsoft.com/office/officeart/2008/layout/AlternatingHexagons"/>
    <dgm:cxn modelId="{CC11C0A7-D547-43D4-AAB9-598CC2E1075F}" srcId="{7F281E82-90CE-4EA3-9BEA-3841519BAFA5}" destId="{3F2F21E5-6E82-4696-9E6F-BBBB5DBDA5E4}" srcOrd="0" destOrd="0" parTransId="{B1A0EE6D-A928-4F32-92DB-DE09016D1E0F}" sibTransId="{6403FC11-E928-47C7-A9D8-889A21FBDA12}"/>
    <dgm:cxn modelId="{C288AEC1-687F-4419-A8DD-1D9007FF17CA}" srcId="{7F281E82-90CE-4EA3-9BEA-3841519BAFA5}" destId="{BB643E88-EA39-4EC8-A62E-F133D90C7484}" srcOrd="2" destOrd="0" parTransId="{6A79A590-2322-47A5-8EB5-4F535A56F38B}" sibTransId="{D082C4BC-F8B5-4069-A45E-BD0384095C47}"/>
    <dgm:cxn modelId="{1C4DA8D1-A79E-4EBF-A891-930F25E07027}" type="presOf" srcId="{1E572EFA-8093-4FB3-803D-CB588CE5ED65}" destId="{6D1F2B16-F3E1-4900-936E-9EE5F5F2E47E}" srcOrd="0" destOrd="0" presId="urn:microsoft.com/office/officeart/2008/layout/AlternatingHexagons"/>
    <dgm:cxn modelId="{F14A85E9-F500-4328-8D37-6B65A0DF290A}" type="presOf" srcId="{4B492257-DC70-48D7-968E-9D0ADF23AB60}" destId="{5317F254-28B1-4E26-BDE8-1CCCF0FA8F22}" srcOrd="0" destOrd="0" presId="urn:microsoft.com/office/officeart/2008/layout/AlternatingHexagons"/>
    <dgm:cxn modelId="{5FEA0EEF-7326-4983-BACE-459E4C620DA8}" type="presOf" srcId="{E78A56FD-2E62-4A48-9D69-8B21E7338D47}" destId="{B30D27F4-94D8-472F-9DDD-8B90CCB8AF90}" srcOrd="0" destOrd="0" presId="urn:microsoft.com/office/officeart/2008/layout/AlternatingHexagons"/>
    <dgm:cxn modelId="{DBB00AF8-1F89-4666-A353-474F52ECCD9E}" srcId="{1E572EFA-8093-4FB3-803D-CB588CE5ED65}" destId="{4B492257-DC70-48D7-968E-9D0ADF23AB60}" srcOrd="0" destOrd="0" parTransId="{6A66F5ED-2E77-4680-AF5C-FA84E0BA806F}" sibTransId="{009BD7D5-7C61-4E89-91B6-02F120433D34}"/>
    <dgm:cxn modelId="{106A4F91-5279-4FFC-A321-3941C8A22407}" type="presParOf" srcId="{659A7588-10BB-44E0-A529-361759AF65EE}" destId="{A14CCBCA-8CA2-40DB-96BE-92D6A04A05A6}" srcOrd="0" destOrd="0" presId="urn:microsoft.com/office/officeart/2008/layout/AlternatingHexagons"/>
    <dgm:cxn modelId="{73AEB146-9E09-41D4-A5C5-FE78ADE71DAE}" type="presParOf" srcId="{A14CCBCA-8CA2-40DB-96BE-92D6A04A05A6}" destId="{C906AFF7-806E-4FF2-A96C-2550A1C61FBE}" srcOrd="0" destOrd="0" presId="urn:microsoft.com/office/officeart/2008/layout/AlternatingHexagons"/>
    <dgm:cxn modelId="{5499B3EC-F0CA-413D-B4C3-1BFC9CDDE518}" type="presParOf" srcId="{A14CCBCA-8CA2-40DB-96BE-92D6A04A05A6}" destId="{BD836D4B-9DDF-4A11-A650-73CFB8C65021}" srcOrd="1" destOrd="0" presId="urn:microsoft.com/office/officeart/2008/layout/AlternatingHexagons"/>
    <dgm:cxn modelId="{CA024789-2D76-4C15-899C-783691A781C8}" type="presParOf" srcId="{A14CCBCA-8CA2-40DB-96BE-92D6A04A05A6}" destId="{A32F6AE7-F63B-42C1-AAB1-CD37477B85AA}" srcOrd="2" destOrd="0" presId="urn:microsoft.com/office/officeart/2008/layout/AlternatingHexagons"/>
    <dgm:cxn modelId="{5C465751-A037-4A24-97E7-F21A6E04FE30}" type="presParOf" srcId="{A14CCBCA-8CA2-40DB-96BE-92D6A04A05A6}" destId="{CC3CBD1E-511B-4D31-8434-23346C1C44E2}" srcOrd="3" destOrd="0" presId="urn:microsoft.com/office/officeart/2008/layout/AlternatingHexagons"/>
    <dgm:cxn modelId="{5D2550B6-89AE-4280-B14F-678A5BD9D19F}" type="presParOf" srcId="{A14CCBCA-8CA2-40DB-96BE-92D6A04A05A6}" destId="{1DAE8592-906F-458F-920D-39F8D42E780F}" srcOrd="4" destOrd="0" presId="urn:microsoft.com/office/officeart/2008/layout/AlternatingHexagons"/>
    <dgm:cxn modelId="{32B6BA8C-E790-43B1-BCA8-055D3CFA0D83}" type="presParOf" srcId="{659A7588-10BB-44E0-A529-361759AF65EE}" destId="{433D87A5-418D-48D6-93E6-6C8CDABDC520}" srcOrd="1" destOrd="0" presId="urn:microsoft.com/office/officeart/2008/layout/AlternatingHexagons"/>
    <dgm:cxn modelId="{BFEB7B2D-3701-4B2C-B694-7E4D1715AC46}" type="presParOf" srcId="{659A7588-10BB-44E0-A529-361759AF65EE}" destId="{B952BB43-14AF-4E87-B912-1AE49F5D44BE}" srcOrd="2" destOrd="0" presId="urn:microsoft.com/office/officeart/2008/layout/AlternatingHexagons"/>
    <dgm:cxn modelId="{46A4A46F-B90D-4E34-8EC3-8D0EA4075273}" type="presParOf" srcId="{B952BB43-14AF-4E87-B912-1AE49F5D44BE}" destId="{6D1F2B16-F3E1-4900-936E-9EE5F5F2E47E}" srcOrd="0" destOrd="0" presId="urn:microsoft.com/office/officeart/2008/layout/AlternatingHexagons"/>
    <dgm:cxn modelId="{AD961AE1-D073-4C47-A092-135C9FC13363}" type="presParOf" srcId="{B952BB43-14AF-4E87-B912-1AE49F5D44BE}" destId="{5317F254-28B1-4E26-BDE8-1CCCF0FA8F22}" srcOrd="1" destOrd="0" presId="urn:microsoft.com/office/officeart/2008/layout/AlternatingHexagons"/>
    <dgm:cxn modelId="{00270209-6DC9-4B0F-AD5A-AE50722812E0}" type="presParOf" srcId="{B952BB43-14AF-4E87-B912-1AE49F5D44BE}" destId="{2A180120-9F5D-41C2-81E2-B4CB6D9B184D}" srcOrd="2" destOrd="0" presId="urn:microsoft.com/office/officeart/2008/layout/AlternatingHexagons"/>
    <dgm:cxn modelId="{2C4C42F5-338E-4875-88FA-3EF76B600450}" type="presParOf" srcId="{B952BB43-14AF-4E87-B912-1AE49F5D44BE}" destId="{97D8D73D-8DC6-4970-AB3F-21815E8F142C}" srcOrd="3" destOrd="0" presId="urn:microsoft.com/office/officeart/2008/layout/AlternatingHexagons"/>
    <dgm:cxn modelId="{AB1A8F58-5B48-46C1-BC74-A5D09605798B}" type="presParOf" srcId="{B952BB43-14AF-4E87-B912-1AE49F5D44BE}" destId="{B30D27F4-94D8-472F-9DDD-8B90CCB8AF90}" srcOrd="4" destOrd="0" presId="urn:microsoft.com/office/officeart/2008/layout/AlternatingHexagons"/>
    <dgm:cxn modelId="{6721FADD-D05A-4AF7-93BE-4A1489B09A50}" type="presParOf" srcId="{659A7588-10BB-44E0-A529-361759AF65EE}" destId="{D8BDA8D1-0B71-439B-A5AE-516EC005F904}" srcOrd="3" destOrd="0" presId="urn:microsoft.com/office/officeart/2008/layout/AlternatingHexagons"/>
    <dgm:cxn modelId="{33355FFD-C39B-4525-8B9C-C68953ED07E0}" type="presParOf" srcId="{659A7588-10BB-44E0-A529-361759AF65EE}" destId="{EC914E04-376D-4F1B-B793-D65517015A99}" srcOrd="4" destOrd="0" presId="urn:microsoft.com/office/officeart/2008/layout/AlternatingHexagons"/>
    <dgm:cxn modelId="{A9AC3028-8643-42B7-9112-5C678DFA413F}" type="presParOf" srcId="{EC914E04-376D-4F1B-B793-D65517015A99}" destId="{DCB3898A-8B0E-4FBE-A658-B93A48D23A36}" srcOrd="0" destOrd="0" presId="urn:microsoft.com/office/officeart/2008/layout/AlternatingHexagons"/>
    <dgm:cxn modelId="{81DB091E-BA80-485D-BCC9-E5D36D6F2EF6}" type="presParOf" srcId="{EC914E04-376D-4F1B-B793-D65517015A99}" destId="{3CECD56C-60B9-4C16-BA0B-BAEC2A980873}" srcOrd="1" destOrd="0" presId="urn:microsoft.com/office/officeart/2008/layout/AlternatingHexagons"/>
    <dgm:cxn modelId="{B7170719-EB26-45D5-B14D-3597BBC38A09}" type="presParOf" srcId="{EC914E04-376D-4F1B-B793-D65517015A99}" destId="{B7176F1E-EF54-416D-AF5B-7D33EBE9AF88}" srcOrd="2" destOrd="0" presId="urn:microsoft.com/office/officeart/2008/layout/AlternatingHexagons"/>
    <dgm:cxn modelId="{41B93813-7CBD-400B-B8A8-31003A85AEAA}" type="presParOf" srcId="{EC914E04-376D-4F1B-B793-D65517015A99}" destId="{0A6FA4C0-8847-4B98-93C3-319B1650A0BA}" srcOrd="3" destOrd="0" presId="urn:microsoft.com/office/officeart/2008/layout/AlternatingHexagons"/>
    <dgm:cxn modelId="{929B80B0-2713-4167-B665-2ED83A05F597}" type="presParOf" srcId="{EC914E04-376D-4F1B-B793-D65517015A99}" destId="{979CD2D5-F82E-42F5-AF91-438926EC20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7EA07-7CD6-40EB-AAB8-B624579B03D4}">
      <dsp:nvSpPr>
        <dsp:cNvPr id="0" name=""/>
        <dsp:cNvSpPr/>
      </dsp:nvSpPr>
      <dsp:spPr>
        <a:xfrm>
          <a:off x="0" y="0"/>
          <a:ext cx="7189470" cy="152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Victim Rights</a:t>
          </a:r>
        </a:p>
      </dsp:txBody>
      <dsp:txXfrm>
        <a:off x="44636" y="44636"/>
        <a:ext cx="5544955" cy="1434728"/>
      </dsp:txXfrm>
    </dsp:sp>
    <dsp:sp modelId="{2A03E564-B027-45A6-91B0-A530A0AB7F74}">
      <dsp:nvSpPr>
        <dsp:cNvPr id="0" name=""/>
        <dsp:cNvSpPr/>
      </dsp:nvSpPr>
      <dsp:spPr>
        <a:xfrm>
          <a:off x="634364" y="1778000"/>
          <a:ext cx="7189470" cy="152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3582"/>
                <a:satOff val="9649"/>
                <a:lumOff val="6657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shade val="80000"/>
                <a:hueOff val="23582"/>
                <a:satOff val="9649"/>
                <a:lumOff val="665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80000"/>
                <a:hueOff val="23582"/>
                <a:satOff val="9649"/>
                <a:lumOff val="665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Enforcement</a:t>
          </a:r>
        </a:p>
      </dsp:txBody>
      <dsp:txXfrm>
        <a:off x="679000" y="1822636"/>
        <a:ext cx="5475233" cy="1434728"/>
      </dsp:txXfrm>
    </dsp:sp>
    <dsp:sp modelId="{CEBE8259-2BF0-4236-A626-EAEB948E9638}">
      <dsp:nvSpPr>
        <dsp:cNvPr id="0" name=""/>
        <dsp:cNvSpPr/>
      </dsp:nvSpPr>
      <dsp:spPr>
        <a:xfrm>
          <a:off x="1268729" y="3556000"/>
          <a:ext cx="7189470" cy="152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47163"/>
                <a:satOff val="19298"/>
                <a:lumOff val="13315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shade val="80000"/>
                <a:hueOff val="47163"/>
                <a:satOff val="19298"/>
                <a:lumOff val="1331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80000"/>
                <a:hueOff val="47163"/>
                <a:satOff val="19298"/>
                <a:lumOff val="1331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Resources &amp;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Contact Information</a:t>
          </a:r>
        </a:p>
      </dsp:txBody>
      <dsp:txXfrm>
        <a:off x="1313365" y="3600636"/>
        <a:ext cx="5475233" cy="1434728"/>
      </dsp:txXfrm>
    </dsp:sp>
    <dsp:sp modelId="{F4920900-E52A-4371-8B47-2B9536645DEE}">
      <dsp:nvSpPr>
        <dsp:cNvPr id="0" name=""/>
        <dsp:cNvSpPr/>
      </dsp:nvSpPr>
      <dsp:spPr>
        <a:xfrm>
          <a:off x="6198870" y="1155700"/>
          <a:ext cx="990600" cy="990600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21755" y="1155700"/>
        <a:ext cx="544830" cy="745427"/>
      </dsp:txXfrm>
    </dsp:sp>
    <dsp:sp modelId="{A560EA95-0492-4906-B307-EBCB0CDD826B}">
      <dsp:nvSpPr>
        <dsp:cNvPr id="0" name=""/>
        <dsp:cNvSpPr/>
      </dsp:nvSpPr>
      <dsp:spPr>
        <a:xfrm>
          <a:off x="6833235" y="2923540"/>
          <a:ext cx="990600" cy="990600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56120" y="2923540"/>
        <a:ext cx="544830" cy="7454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2B91F-100C-4B00-8088-E92C553F1C28}">
      <dsp:nvSpPr>
        <dsp:cNvPr id="0" name=""/>
        <dsp:cNvSpPr/>
      </dsp:nvSpPr>
      <dsp:spPr>
        <a:xfrm>
          <a:off x="0" y="3550097"/>
          <a:ext cx="8839201" cy="156171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Attached to DOJ for admin purposes only                                         </a:t>
          </a:r>
        </a:p>
      </dsp:txBody>
      <dsp:txXfrm>
        <a:off x="0" y="3550097"/>
        <a:ext cx="8839201" cy="843326"/>
      </dsp:txXfrm>
    </dsp:sp>
    <dsp:sp modelId="{8A8EB1E9-99FB-41F3-8322-BF05D02D84DB}">
      <dsp:nvSpPr>
        <dsp:cNvPr id="0" name=""/>
        <dsp:cNvSpPr/>
      </dsp:nvSpPr>
      <dsp:spPr>
        <a:xfrm>
          <a:off x="3869" y="4143933"/>
          <a:ext cx="2891730" cy="149464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8575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2060"/>
              </a:solidFill>
            </a:rPr>
            <a:t>Can conduct investigations</a:t>
          </a:r>
        </a:p>
      </dsp:txBody>
      <dsp:txXfrm>
        <a:off x="3869" y="4143933"/>
        <a:ext cx="2891730" cy="1494645"/>
      </dsp:txXfrm>
    </dsp:sp>
    <dsp:sp modelId="{1964B7EE-A976-4003-B053-3FAB0415A219}">
      <dsp:nvSpPr>
        <dsp:cNvPr id="0" name=""/>
        <dsp:cNvSpPr/>
      </dsp:nvSpPr>
      <dsp:spPr>
        <a:xfrm>
          <a:off x="2895600" y="4146845"/>
          <a:ext cx="3047999" cy="148882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8575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2060"/>
              </a:solidFill>
            </a:rPr>
            <a:t>Can make determinations of violations</a:t>
          </a:r>
        </a:p>
      </dsp:txBody>
      <dsp:txXfrm>
        <a:off x="2895600" y="4146845"/>
        <a:ext cx="3047999" cy="1488820"/>
      </dsp:txXfrm>
    </dsp:sp>
    <dsp:sp modelId="{7F8E4F8B-5240-4D15-AB2F-8E91033536BC}">
      <dsp:nvSpPr>
        <dsp:cNvPr id="0" name=""/>
        <dsp:cNvSpPr/>
      </dsp:nvSpPr>
      <dsp:spPr>
        <a:xfrm>
          <a:off x="5943600" y="4144495"/>
          <a:ext cx="2891730" cy="149352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8575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2060"/>
              </a:solidFill>
            </a:rPr>
            <a:t>Determines remedies</a:t>
          </a:r>
        </a:p>
      </dsp:txBody>
      <dsp:txXfrm>
        <a:off x="5943600" y="4144495"/>
        <a:ext cx="2891730" cy="1493521"/>
      </dsp:txXfrm>
    </dsp:sp>
    <dsp:sp modelId="{FEE6CC89-1E9C-4F5B-B83A-1D99BDA14FD5}">
      <dsp:nvSpPr>
        <dsp:cNvPr id="0" name=""/>
        <dsp:cNvSpPr/>
      </dsp:nvSpPr>
      <dsp:spPr>
        <a:xfrm rot="10800000">
          <a:off x="0" y="1316092"/>
          <a:ext cx="8839201" cy="2267623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Crime Victims’ Rights Board (CVRB)</a:t>
          </a:r>
        </a:p>
      </dsp:txBody>
      <dsp:txXfrm rot="10800000">
        <a:off x="0" y="1316092"/>
        <a:ext cx="8839201" cy="1473433"/>
      </dsp:txXfrm>
    </dsp:sp>
    <dsp:sp modelId="{567DBE3F-075B-47FB-AB9D-F4AB15C627C8}">
      <dsp:nvSpPr>
        <dsp:cNvPr id="0" name=""/>
        <dsp:cNvSpPr/>
      </dsp:nvSpPr>
      <dsp:spPr>
        <a:xfrm rot="10800000">
          <a:off x="0" y="221"/>
          <a:ext cx="8839201" cy="1349488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Victims must complete informal process first</a:t>
          </a:r>
        </a:p>
      </dsp:txBody>
      <dsp:txXfrm rot="10800000">
        <a:off x="0" y="221"/>
        <a:ext cx="8839201" cy="876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8EEA5-5267-4853-A617-B8F6F54765FF}">
      <dsp:nvSpPr>
        <dsp:cNvPr id="0" name=""/>
        <dsp:cNvSpPr/>
      </dsp:nvSpPr>
      <dsp:spPr>
        <a:xfrm>
          <a:off x="1354" y="2117"/>
          <a:ext cx="8379290" cy="212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Office of Crime Victim Services</a:t>
          </a:r>
        </a:p>
      </dsp:txBody>
      <dsp:txXfrm>
        <a:off x="63496" y="64259"/>
        <a:ext cx="8255006" cy="1997409"/>
      </dsp:txXfrm>
    </dsp:sp>
    <dsp:sp modelId="{84CDCA2B-C0DD-42DA-8474-2287DC14C6BE}">
      <dsp:nvSpPr>
        <dsp:cNvPr id="0" name=""/>
        <dsp:cNvSpPr/>
      </dsp:nvSpPr>
      <dsp:spPr>
        <a:xfrm>
          <a:off x="1354" y="2346588"/>
          <a:ext cx="1970670" cy="212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Grants</a:t>
          </a:r>
        </a:p>
      </dsp:txBody>
      <dsp:txXfrm>
        <a:off x="59073" y="2404307"/>
        <a:ext cx="1855232" cy="2006255"/>
      </dsp:txXfrm>
    </dsp:sp>
    <dsp:sp modelId="{C2D603BB-49B4-4FA6-9B84-4E709456DA35}">
      <dsp:nvSpPr>
        <dsp:cNvPr id="0" name=""/>
        <dsp:cNvSpPr/>
      </dsp:nvSpPr>
      <dsp:spPr>
        <a:xfrm>
          <a:off x="2137561" y="2346588"/>
          <a:ext cx="1970670" cy="212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CVC</a:t>
          </a:r>
        </a:p>
      </dsp:txBody>
      <dsp:txXfrm>
        <a:off x="2195280" y="2404307"/>
        <a:ext cx="1855232" cy="2006255"/>
      </dsp:txXfrm>
    </dsp:sp>
    <dsp:sp modelId="{7E8EC39D-409C-4756-A89B-4F133B7116B6}">
      <dsp:nvSpPr>
        <dsp:cNvPr id="0" name=""/>
        <dsp:cNvSpPr/>
      </dsp:nvSpPr>
      <dsp:spPr>
        <a:xfrm>
          <a:off x="4273768" y="2346588"/>
          <a:ext cx="1970670" cy="212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VRC</a:t>
          </a:r>
        </a:p>
      </dsp:txBody>
      <dsp:txXfrm>
        <a:off x="4331487" y="2404307"/>
        <a:ext cx="1855232" cy="2006255"/>
      </dsp:txXfrm>
    </dsp:sp>
    <dsp:sp modelId="{A033B26B-B94C-460E-858E-DAD57C515060}">
      <dsp:nvSpPr>
        <dsp:cNvPr id="0" name=""/>
        <dsp:cNvSpPr/>
      </dsp:nvSpPr>
      <dsp:spPr>
        <a:xfrm>
          <a:off x="6409974" y="2346588"/>
          <a:ext cx="1970670" cy="212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Safe at Home</a:t>
          </a:r>
        </a:p>
      </dsp:txBody>
      <dsp:txXfrm>
        <a:off x="6467693" y="2404307"/>
        <a:ext cx="1855232" cy="2006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BBC86-21F3-480A-9FC6-4F443EE1995F}">
      <dsp:nvSpPr>
        <dsp:cNvPr id="0" name=""/>
        <dsp:cNvSpPr/>
      </dsp:nvSpPr>
      <dsp:spPr>
        <a:xfrm>
          <a:off x="1950715" y="367744"/>
          <a:ext cx="4992624" cy="499262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Informal Victim Rights Complaint Process</a:t>
          </a:r>
          <a:r>
            <a:rPr lang="en-US" sz="2400" kern="1200" dirty="0"/>
            <a:t>                                                    </a:t>
          </a:r>
        </a:p>
      </dsp:txBody>
      <dsp:txXfrm>
        <a:off x="4565899" y="1005492"/>
        <a:ext cx="1307592" cy="1010412"/>
      </dsp:txXfrm>
    </dsp:sp>
    <dsp:sp modelId="{88D0216E-0F6E-4F65-9C79-9CBEE71B2F9A}">
      <dsp:nvSpPr>
        <dsp:cNvPr id="0" name=""/>
        <dsp:cNvSpPr/>
      </dsp:nvSpPr>
      <dsp:spPr>
        <a:xfrm>
          <a:off x="1987135" y="489840"/>
          <a:ext cx="4992624" cy="499262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shade val="50000"/>
                <a:hueOff val="99904"/>
                <a:satOff val="-4953"/>
                <a:lumOff val="14562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99904"/>
                <a:satOff val="-4953"/>
                <a:lumOff val="14562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99904"/>
                <a:satOff val="-4953"/>
                <a:lumOff val="145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99904"/>
                <a:satOff val="-4953"/>
                <a:lumOff val="145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General Victim Assistance</a:t>
          </a:r>
        </a:p>
      </dsp:txBody>
      <dsp:txXfrm>
        <a:off x="5374987" y="2510664"/>
        <a:ext cx="1367028" cy="980694"/>
      </dsp:txXfrm>
    </dsp:sp>
    <dsp:sp modelId="{8E0FD79E-8334-4E08-AD70-D552DA6F2B9F}">
      <dsp:nvSpPr>
        <dsp:cNvPr id="0" name=""/>
        <dsp:cNvSpPr/>
      </dsp:nvSpPr>
      <dsp:spPr>
        <a:xfrm>
          <a:off x="1944624" y="560312"/>
          <a:ext cx="4992624" cy="4992624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shade val="50000"/>
                <a:hueOff val="199808"/>
                <a:satOff val="-9906"/>
                <a:lumOff val="29125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199808"/>
                <a:satOff val="-9906"/>
                <a:lumOff val="29125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199808"/>
                <a:satOff val="-9906"/>
                <a:lumOff val="2912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199808"/>
                <a:satOff val="-9906"/>
                <a:lumOff val="2912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Victim / Witness Services</a:t>
          </a:r>
        </a:p>
      </dsp:txBody>
      <dsp:txXfrm>
        <a:off x="4559808" y="3934494"/>
        <a:ext cx="1307592" cy="1010412"/>
      </dsp:txXfrm>
    </dsp:sp>
    <dsp:sp modelId="{C0074147-3D17-448B-B1E1-9C04B8578ED9}">
      <dsp:nvSpPr>
        <dsp:cNvPr id="0" name=""/>
        <dsp:cNvSpPr/>
      </dsp:nvSpPr>
      <dsp:spPr>
        <a:xfrm>
          <a:off x="1825752" y="560312"/>
          <a:ext cx="4992624" cy="4992624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shade val="50000"/>
                <a:hueOff val="299713"/>
                <a:satOff val="-14859"/>
                <a:lumOff val="4368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299713"/>
                <a:satOff val="-14859"/>
                <a:lumOff val="4368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299713"/>
                <a:satOff val="-14859"/>
                <a:lumOff val="436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299713"/>
                <a:satOff val="-14859"/>
                <a:lumOff val="436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Training &amp; TA for V/W staff</a:t>
          </a:r>
        </a:p>
      </dsp:txBody>
      <dsp:txXfrm>
        <a:off x="2895600" y="3934494"/>
        <a:ext cx="1307592" cy="1010412"/>
      </dsp:txXfrm>
    </dsp:sp>
    <dsp:sp modelId="{92980578-41E8-4C30-A7E2-1B93A572ABCB}">
      <dsp:nvSpPr>
        <dsp:cNvPr id="0" name=""/>
        <dsp:cNvSpPr/>
      </dsp:nvSpPr>
      <dsp:spPr>
        <a:xfrm>
          <a:off x="1766316" y="457488"/>
          <a:ext cx="4992624" cy="4992624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shade val="50000"/>
                <a:hueOff val="199808"/>
                <a:satOff val="-9906"/>
                <a:lumOff val="29125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199808"/>
                <a:satOff val="-9906"/>
                <a:lumOff val="29125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199808"/>
                <a:satOff val="-9906"/>
                <a:lumOff val="2912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199808"/>
                <a:satOff val="-9906"/>
                <a:lumOff val="2912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Victim Appellate Notification Services</a:t>
          </a:r>
        </a:p>
      </dsp:txBody>
      <dsp:txXfrm>
        <a:off x="2004060" y="2478312"/>
        <a:ext cx="1367028" cy="980694"/>
      </dsp:txXfrm>
    </dsp:sp>
    <dsp:sp modelId="{4C2039CA-11FB-4114-8F85-5891CDB45158}">
      <dsp:nvSpPr>
        <dsp:cNvPr id="0" name=""/>
        <dsp:cNvSpPr/>
      </dsp:nvSpPr>
      <dsp:spPr>
        <a:xfrm>
          <a:off x="1825752" y="354663"/>
          <a:ext cx="4992624" cy="499262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99904"/>
                <a:satOff val="-4953"/>
                <a:lumOff val="14562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99904"/>
                <a:satOff val="-4953"/>
                <a:lumOff val="14562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99904"/>
                <a:satOff val="-4953"/>
                <a:lumOff val="145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99904"/>
                <a:satOff val="-4953"/>
                <a:lumOff val="145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Crisis Response</a:t>
          </a:r>
        </a:p>
      </dsp:txBody>
      <dsp:txXfrm>
        <a:off x="2895600" y="992412"/>
        <a:ext cx="1307592" cy="1010412"/>
      </dsp:txXfrm>
    </dsp:sp>
    <dsp:sp modelId="{A37AAE6E-6FA5-43F9-88ED-E964BBD4DAAE}">
      <dsp:nvSpPr>
        <dsp:cNvPr id="0" name=""/>
        <dsp:cNvSpPr/>
      </dsp:nvSpPr>
      <dsp:spPr>
        <a:xfrm>
          <a:off x="1641465" y="58677"/>
          <a:ext cx="5610758" cy="561075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7BAFB2-7BE2-4B80-936F-1DF49F0041DE}">
      <dsp:nvSpPr>
        <dsp:cNvPr id="0" name=""/>
        <dsp:cNvSpPr/>
      </dsp:nvSpPr>
      <dsp:spPr>
        <a:xfrm>
          <a:off x="1677885" y="180773"/>
          <a:ext cx="5610758" cy="561075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02769"/>
                <a:satOff val="-4667"/>
                <a:lumOff val="11610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102769"/>
                <a:satOff val="-4667"/>
                <a:lumOff val="11610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102769"/>
                <a:satOff val="-4667"/>
                <a:lumOff val="1161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102769"/>
                <a:satOff val="-4667"/>
                <a:lumOff val="1161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ED1400-0CCD-42CB-908A-BCD8323D4357}">
      <dsp:nvSpPr>
        <dsp:cNvPr id="0" name=""/>
        <dsp:cNvSpPr/>
      </dsp:nvSpPr>
      <dsp:spPr>
        <a:xfrm>
          <a:off x="1635374" y="251245"/>
          <a:ext cx="5610758" cy="561075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05537"/>
                <a:satOff val="-9335"/>
                <a:lumOff val="23221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205537"/>
                <a:satOff val="-9335"/>
                <a:lumOff val="23221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205537"/>
                <a:satOff val="-9335"/>
                <a:lumOff val="2322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205537"/>
                <a:satOff val="-9335"/>
                <a:lumOff val="2322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CCD635-F0C3-4A37-98B7-5265378ECE33}">
      <dsp:nvSpPr>
        <dsp:cNvPr id="0" name=""/>
        <dsp:cNvSpPr/>
      </dsp:nvSpPr>
      <dsp:spPr>
        <a:xfrm>
          <a:off x="1516867" y="251245"/>
          <a:ext cx="5610758" cy="561075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08306"/>
                <a:satOff val="-14002"/>
                <a:lumOff val="34831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308306"/>
                <a:satOff val="-14002"/>
                <a:lumOff val="34831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308306"/>
                <a:satOff val="-14002"/>
                <a:lumOff val="348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308306"/>
                <a:satOff val="-14002"/>
                <a:lumOff val="348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D60A5F-AC39-407F-919F-AD12EE7A8F2A}">
      <dsp:nvSpPr>
        <dsp:cNvPr id="0" name=""/>
        <dsp:cNvSpPr/>
      </dsp:nvSpPr>
      <dsp:spPr>
        <a:xfrm>
          <a:off x="1457431" y="148420"/>
          <a:ext cx="5610758" cy="561075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05537"/>
                <a:satOff val="-9335"/>
                <a:lumOff val="23221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205537"/>
                <a:satOff val="-9335"/>
                <a:lumOff val="23221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205537"/>
                <a:satOff val="-9335"/>
                <a:lumOff val="2322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205537"/>
                <a:satOff val="-9335"/>
                <a:lumOff val="2322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FC00DB-ACF6-4A25-AC01-5AE641F266B4}">
      <dsp:nvSpPr>
        <dsp:cNvPr id="0" name=""/>
        <dsp:cNvSpPr/>
      </dsp:nvSpPr>
      <dsp:spPr>
        <a:xfrm>
          <a:off x="1516867" y="45596"/>
          <a:ext cx="5610758" cy="561075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02769"/>
                <a:satOff val="-4667"/>
                <a:lumOff val="11610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102769"/>
                <a:satOff val="-4667"/>
                <a:lumOff val="11610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102769"/>
                <a:satOff val="-4667"/>
                <a:lumOff val="1161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102769"/>
                <a:satOff val="-4667"/>
                <a:lumOff val="1161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47DFF-3A04-418D-9EA3-DBAE360576C0}">
      <dsp:nvSpPr>
        <dsp:cNvPr id="0" name=""/>
        <dsp:cNvSpPr/>
      </dsp:nvSpPr>
      <dsp:spPr>
        <a:xfrm>
          <a:off x="207597" y="0"/>
          <a:ext cx="9033604" cy="56460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3C6F1-FB79-4E16-B9A5-D87E63333136}">
      <dsp:nvSpPr>
        <dsp:cNvPr id="0" name=""/>
        <dsp:cNvSpPr/>
      </dsp:nvSpPr>
      <dsp:spPr>
        <a:xfrm>
          <a:off x="1066801" y="3731480"/>
          <a:ext cx="1122175" cy="512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05E6E-14AE-4597-9202-FD912FDBFD9A}">
      <dsp:nvSpPr>
        <dsp:cNvPr id="0" name=""/>
        <dsp:cNvSpPr/>
      </dsp:nvSpPr>
      <dsp:spPr>
        <a:xfrm>
          <a:off x="990595" y="4341081"/>
          <a:ext cx="1900413" cy="115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9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Milwaukee V/W Program created</a:t>
          </a:r>
        </a:p>
      </dsp:txBody>
      <dsp:txXfrm>
        <a:off x="990595" y="4341081"/>
        <a:ext cx="1900413" cy="1152519"/>
      </dsp:txXfrm>
    </dsp:sp>
    <dsp:sp modelId="{AB196CC1-DA03-42BB-9EBA-9C4C3DE90BFF}">
      <dsp:nvSpPr>
        <dsp:cNvPr id="0" name=""/>
        <dsp:cNvSpPr/>
      </dsp:nvSpPr>
      <dsp:spPr>
        <a:xfrm>
          <a:off x="2438399" y="2740879"/>
          <a:ext cx="1087212" cy="477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B8987-919F-4A54-9CC0-04092B176780}">
      <dsp:nvSpPr>
        <dsp:cNvPr id="0" name=""/>
        <dsp:cNvSpPr/>
      </dsp:nvSpPr>
      <dsp:spPr>
        <a:xfrm>
          <a:off x="2043144" y="1297537"/>
          <a:ext cx="1808236" cy="2365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2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 becomes first state to pass bill of rights</a:t>
          </a:r>
        </a:p>
      </dsp:txBody>
      <dsp:txXfrm>
        <a:off x="2043144" y="1297537"/>
        <a:ext cx="1808236" cy="2365675"/>
      </dsp:txXfrm>
    </dsp:sp>
    <dsp:sp modelId="{CA78F62F-8AE6-433A-B3B3-443FF014B3D2}">
      <dsp:nvSpPr>
        <dsp:cNvPr id="0" name=""/>
        <dsp:cNvSpPr/>
      </dsp:nvSpPr>
      <dsp:spPr>
        <a:xfrm>
          <a:off x="4114800" y="1826479"/>
          <a:ext cx="1043212" cy="586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39534-85E3-4222-9F5E-1383ABA04122}">
      <dsp:nvSpPr>
        <dsp:cNvPr id="0" name=""/>
        <dsp:cNvSpPr/>
      </dsp:nvSpPr>
      <dsp:spPr>
        <a:xfrm>
          <a:off x="3732582" y="2436078"/>
          <a:ext cx="2070371" cy="317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76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84% of WI voters ratify amending WI Constitution to include rights for crime victims</a:t>
          </a:r>
        </a:p>
      </dsp:txBody>
      <dsp:txXfrm>
        <a:off x="3732582" y="2436078"/>
        <a:ext cx="2070371" cy="3173053"/>
      </dsp:txXfrm>
    </dsp:sp>
    <dsp:sp modelId="{7F2E0856-8AFF-4E01-8A83-CDBE5F2147DD}">
      <dsp:nvSpPr>
        <dsp:cNvPr id="0" name=""/>
        <dsp:cNvSpPr/>
      </dsp:nvSpPr>
      <dsp:spPr>
        <a:xfrm>
          <a:off x="6096001" y="1216881"/>
          <a:ext cx="1057930" cy="607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00D51-2F6C-4065-BC2F-F9341C97E9D6}">
      <dsp:nvSpPr>
        <dsp:cNvPr id="0" name=""/>
        <dsp:cNvSpPr/>
      </dsp:nvSpPr>
      <dsp:spPr>
        <a:xfrm>
          <a:off x="5791196" y="1863180"/>
          <a:ext cx="1806720" cy="3782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77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Rights &amp; services expanded for victims of juvenile crime</a:t>
          </a:r>
        </a:p>
      </dsp:txBody>
      <dsp:txXfrm>
        <a:off x="5791196" y="1863180"/>
        <a:ext cx="1806720" cy="3782822"/>
      </dsp:txXfrm>
    </dsp:sp>
    <dsp:sp modelId="{69E1FF14-B0FC-4D3B-9778-C8161D13DF73}">
      <dsp:nvSpPr>
        <dsp:cNvPr id="0" name=""/>
        <dsp:cNvSpPr/>
      </dsp:nvSpPr>
      <dsp:spPr>
        <a:xfrm>
          <a:off x="7774206" y="759680"/>
          <a:ext cx="1000565" cy="594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73DE-3B02-4B5C-B398-11CD06531183}">
      <dsp:nvSpPr>
        <dsp:cNvPr id="0" name=""/>
        <dsp:cNvSpPr/>
      </dsp:nvSpPr>
      <dsp:spPr>
        <a:xfrm>
          <a:off x="7434481" y="1490544"/>
          <a:ext cx="1806720" cy="415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15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“Enabling” legislation creates CVRB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1999 – CVRB receives first complaint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434481" y="1490544"/>
        <a:ext cx="1806720" cy="41554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3CA0A-0938-4550-B8BA-C4B3FD1B7E71}">
      <dsp:nvSpPr>
        <dsp:cNvPr id="0" name=""/>
        <dsp:cNvSpPr/>
      </dsp:nvSpPr>
      <dsp:spPr>
        <a:xfrm>
          <a:off x="1877390" y="762620"/>
          <a:ext cx="4516271" cy="4516271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BAA3E-71A6-492A-BD36-E16D5007D00B}">
      <dsp:nvSpPr>
        <dsp:cNvPr id="0" name=""/>
        <dsp:cNvSpPr/>
      </dsp:nvSpPr>
      <dsp:spPr>
        <a:xfrm>
          <a:off x="1877390" y="762620"/>
          <a:ext cx="4516271" cy="4516271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DA38D-82F5-4EF5-9394-71E0DCCAEC5B}">
      <dsp:nvSpPr>
        <dsp:cNvPr id="0" name=""/>
        <dsp:cNvSpPr/>
      </dsp:nvSpPr>
      <dsp:spPr>
        <a:xfrm>
          <a:off x="1877390" y="762620"/>
          <a:ext cx="4516271" cy="4516271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3738F-542C-436E-B671-7D2CB7B71FDC}">
      <dsp:nvSpPr>
        <dsp:cNvPr id="0" name=""/>
        <dsp:cNvSpPr/>
      </dsp:nvSpPr>
      <dsp:spPr>
        <a:xfrm>
          <a:off x="3096780" y="1982010"/>
          <a:ext cx="2077491" cy="2077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Statutory Definition</a:t>
          </a:r>
        </a:p>
      </dsp:txBody>
      <dsp:txXfrm>
        <a:off x="3401022" y="2286252"/>
        <a:ext cx="1469007" cy="1469007"/>
      </dsp:txXfrm>
    </dsp:sp>
    <dsp:sp modelId="{7535239C-71D7-4ADD-87B0-2BFB2F422426}">
      <dsp:nvSpPr>
        <dsp:cNvPr id="0" name=""/>
        <dsp:cNvSpPr/>
      </dsp:nvSpPr>
      <dsp:spPr>
        <a:xfrm>
          <a:off x="3144924" y="-84614"/>
          <a:ext cx="1981203" cy="1799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Victims unable to exercise rights</a:t>
          </a:r>
        </a:p>
      </dsp:txBody>
      <dsp:txXfrm>
        <a:off x="3435064" y="178869"/>
        <a:ext cx="1400923" cy="1272210"/>
      </dsp:txXfrm>
    </dsp:sp>
    <dsp:sp modelId="{4A30A64B-CFFD-4A59-AACA-8B566EED5085}">
      <dsp:nvSpPr>
        <dsp:cNvPr id="0" name=""/>
        <dsp:cNvSpPr/>
      </dsp:nvSpPr>
      <dsp:spPr>
        <a:xfrm>
          <a:off x="5101905" y="3251334"/>
          <a:ext cx="1887768" cy="1744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Minor victims</a:t>
          </a:r>
        </a:p>
      </dsp:txBody>
      <dsp:txXfrm>
        <a:off x="5378362" y="3506829"/>
        <a:ext cx="1334854" cy="1233637"/>
      </dsp:txXfrm>
    </dsp:sp>
    <dsp:sp modelId="{E3F7951B-CC50-49AE-9B0B-BB865944CE49}">
      <dsp:nvSpPr>
        <dsp:cNvPr id="0" name=""/>
        <dsp:cNvSpPr/>
      </dsp:nvSpPr>
      <dsp:spPr>
        <a:xfrm>
          <a:off x="1239924" y="3276602"/>
          <a:ext cx="1970675" cy="1694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Deceased victims</a:t>
          </a:r>
        </a:p>
      </dsp:txBody>
      <dsp:txXfrm>
        <a:off x="1528523" y="3524696"/>
        <a:ext cx="1393477" cy="11979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0F552-2972-4F57-AEAB-B1B7324D2CCB}">
      <dsp:nvSpPr>
        <dsp:cNvPr id="0" name=""/>
        <dsp:cNvSpPr/>
      </dsp:nvSpPr>
      <dsp:spPr>
        <a:xfrm>
          <a:off x="0" y="258675"/>
          <a:ext cx="5247726" cy="524772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8800" tIns="52070" rIns="288800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bg1"/>
              </a:solidFill>
            </a:rPr>
            <a:t>Prosecutor</a:t>
          </a:r>
          <a:r>
            <a:rPr lang="en-US" sz="4100" kern="1200" dirty="0"/>
            <a:t>    </a:t>
          </a:r>
        </a:p>
      </dsp:txBody>
      <dsp:txXfrm>
        <a:off x="768512" y="1027187"/>
        <a:ext cx="3710702" cy="3710702"/>
      </dsp:txXfrm>
    </dsp:sp>
    <dsp:sp modelId="{E1954CEB-2316-4FF2-BAA1-55441337DA03}">
      <dsp:nvSpPr>
        <dsp:cNvPr id="0" name=""/>
        <dsp:cNvSpPr/>
      </dsp:nvSpPr>
      <dsp:spPr>
        <a:xfrm>
          <a:off x="4212963" y="342429"/>
          <a:ext cx="5247726" cy="5247726"/>
        </a:xfrm>
        <a:prstGeom prst="ellipse">
          <a:avLst/>
        </a:prstGeom>
        <a:solidFill>
          <a:schemeClr val="accent1">
            <a:shade val="80000"/>
            <a:alpha val="50000"/>
            <a:hueOff val="308469"/>
            <a:satOff val="-14245"/>
            <a:lumOff val="37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8800" tIns="52070" rIns="28880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002060"/>
              </a:solidFill>
            </a:rPr>
            <a:t>Law Enforcement</a:t>
          </a:r>
        </a:p>
      </dsp:txBody>
      <dsp:txXfrm>
        <a:off x="4981475" y="1110941"/>
        <a:ext cx="3710702" cy="37107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8AEA-AFBC-4453-A94C-2C56E0296AF8}">
      <dsp:nvSpPr>
        <dsp:cNvPr id="0" name=""/>
        <dsp:cNvSpPr/>
      </dsp:nvSpPr>
      <dsp:spPr>
        <a:xfrm>
          <a:off x="5" y="0"/>
          <a:ext cx="2619579" cy="678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Victim accompaniment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Speedy disposition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 lie detector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Property return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" y="2712720"/>
        <a:ext cx="2619579" cy="2712720"/>
      </dsp:txXfrm>
    </dsp:sp>
    <dsp:sp modelId="{422C1CF5-2EB7-4605-9442-21E892680400}">
      <dsp:nvSpPr>
        <dsp:cNvPr id="0" name=""/>
        <dsp:cNvSpPr/>
      </dsp:nvSpPr>
      <dsp:spPr>
        <a:xfrm>
          <a:off x="610956" y="134936"/>
          <a:ext cx="1538674" cy="1492852"/>
        </a:xfrm>
        <a:prstGeom prst="ellipse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A9702B-CD37-43B5-A997-47FD99F0124C}">
      <dsp:nvSpPr>
        <dsp:cNvPr id="0" name=""/>
        <dsp:cNvSpPr/>
      </dsp:nvSpPr>
      <dsp:spPr>
        <a:xfrm>
          <a:off x="2693901" y="0"/>
          <a:ext cx="4164554" cy="678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Right to notice of &amp; to attend proceedings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Victim accompaniment</a:t>
          </a:r>
          <a:endParaRPr lang="en-US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Speedy disposition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Confer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Request HIV/STD testing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Employer intercession assistance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Exclusion from trial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Victim impact statement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Restitution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PSI</a:t>
          </a:r>
          <a:endParaRPr lang="en-US" sz="22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tx1"/>
            </a:solidFill>
          </a:endParaRPr>
        </a:p>
      </dsp:txBody>
      <dsp:txXfrm>
        <a:off x="2693901" y="2712720"/>
        <a:ext cx="4164554" cy="2712720"/>
      </dsp:txXfrm>
    </dsp:sp>
    <dsp:sp modelId="{F5C105E6-BBC5-40CD-B88E-7D00FAB687C6}">
      <dsp:nvSpPr>
        <dsp:cNvPr id="0" name=""/>
        <dsp:cNvSpPr/>
      </dsp:nvSpPr>
      <dsp:spPr>
        <a:xfrm>
          <a:off x="3962404" y="214689"/>
          <a:ext cx="1676410" cy="1537906"/>
        </a:xfrm>
        <a:prstGeom prst="ellipse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8DBEBD-7C8A-4293-A4D1-077165B6BF31}">
      <dsp:nvSpPr>
        <dsp:cNvPr id="0" name=""/>
        <dsp:cNvSpPr/>
      </dsp:nvSpPr>
      <dsp:spPr>
        <a:xfrm>
          <a:off x="6942414" y="0"/>
          <a:ext cx="2619579" cy="678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Notice of releases, escapes, confinements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Notice of discharge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Victim accompaniment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942414" y="2712720"/>
        <a:ext cx="2619579" cy="2712720"/>
      </dsp:txXfrm>
    </dsp:sp>
    <dsp:sp modelId="{16231298-F987-4B8A-8017-ADCC9F2B84FD}">
      <dsp:nvSpPr>
        <dsp:cNvPr id="0" name=""/>
        <dsp:cNvSpPr/>
      </dsp:nvSpPr>
      <dsp:spPr>
        <a:xfrm>
          <a:off x="7452051" y="211990"/>
          <a:ext cx="1547459" cy="160960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C8F909-12F3-45CC-B945-2A9C6E07ABDE}">
      <dsp:nvSpPr>
        <dsp:cNvPr id="0" name=""/>
        <dsp:cNvSpPr/>
      </dsp:nvSpPr>
      <dsp:spPr>
        <a:xfrm>
          <a:off x="401615" y="5764530"/>
          <a:ext cx="8798051" cy="1017270"/>
        </a:xfrm>
        <a:prstGeom prst="left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4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2438E-56EA-4FAC-92A2-052D34B82D41}">
      <dsp:nvSpPr>
        <dsp:cNvPr id="0" name=""/>
        <dsp:cNvSpPr/>
      </dsp:nvSpPr>
      <dsp:spPr>
        <a:xfrm rot="5400000">
          <a:off x="556021" y="2454157"/>
          <a:ext cx="2080319" cy="23683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6FCC0-9EE6-42D0-9F45-E26E31A7B0C1}">
      <dsp:nvSpPr>
        <dsp:cNvPr id="0" name=""/>
        <dsp:cNvSpPr/>
      </dsp:nvSpPr>
      <dsp:spPr>
        <a:xfrm>
          <a:off x="4863" y="148081"/>
          <a:ext cx="3502033" cy="2451309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Informal Complaint Process</a:t>
          </a:r>
        </a:p>
      </dsp:txBody>
      <dsp:txXfrm>
        <a:off x="124548" y="267766"/>
        <a:ext cx="3262663" cy="2211939"/>
      </dsp:txXfrm>
    </dsp:sp>
    <dsp:sp modelId="{DAB44991-5F50-455B-8F1F-CA812821E6A5}">
      <dsp:nvSpPr>
        <dsp:cNvPr id="0" name=""/>
        <dsp:cNvSpPr/>
      </dsp:nvSpPr>
      <dsp:spPr>
        <a:xfrm>
          <a:off x="3428995" y="380998"/>
          <a:ext cx="3621363" cy="1981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rgbClr val="002060"/>
              </a:solidFill>
            </a:rPr>
            <a:t>DOJ Victim Rights Specialist</a:t>
          </a:r>
        </a:p>
      </dsp:txBody>
      <dsp:txXfrm>
        <a:off x="3428995" y="380998"/>
        <a:ext cx="3621363" cy="1981256"/>
      </dsp:txXfrm>
    </dsp:sp>
    <dsp:sp modelId="{D22BCBB6-7575-4F99-B703-6FF2D6A5DD59}">
      <dsp:nvSpPr>
        <dsp:cNvPr id="0" name=""/>
        <dsp:cNvSpPr/>
      </dsp:nvSpPr>
      <dsp:spPr>
        <a:xfrm>
          <a:off x="3166257" y="2901711"/>
          <a:ext cx="3502033" cy="2451309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263879"/>
            <a:satOff val="-11792"/>
            <a:lumOff val="273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Formal Complaint Process</a:t>
          </a:r>
        </a:p>
      </dsp:txBody>
      <dsp:txXfrm>
        <a:off x="3285942" y="3021396"/>
        <a:ext cx="3262663" cy="2211939"/>
      </dsp:txXfrm>
    </dsp:sp>
    <dsp:sp modelId="{8C46026C-B082-4BF2-ABA7-FF6FD4A020C5}">
      <dsp:nvSpPr>
        <dsp:cNvPr id="0" name=""/>
        <dsp:cNvSpPr/>
      </dsp:nvSpPr>
      <dsp:spPr>
        <a:xfrm>
          <a:off x="6553189" y="3124206"/>
          <a:ext cx="2547045" cy="1981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rgbClr val="002060"/>
              </a:solidFill>
            </a:rPr>
            <a:t>Crime Victims’ Rights Board</a:t>
          </a:r>
        </a:p>
      </dsp:txBody>
      <dsp:txXfrm>
        <a:off x="6553189" y="3124206"/>
        <a:ext cx="2547045" cy="19812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6AFF7-806E-4FF2-A96C-2550A1C61FBE}">
      <dsp:nvSpPr>
        <dsp:cNvPr id="0" name=""/>
        <dsp:cNvSpPr/>
      </dsp:nvSpPr>
      <dsp:spPr>
        <a:xfrm rot="5400000">
          <a:off x="3966193" y="-2739"/>
          <a:ext cx="2122831" cy="21304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 rot="-5400000">
        <a:off x="4317472" y="354856"/>
        <a:ext cx="1420274" cy="1415221"/>
      </dsp:txXfrm>
    </dsp:sp>
    <dsp:sp modelId="{BD836D4B-9DDF-4A11-A650-73CFB8C65021}">
      <dsp:nvSpPr>
        <dsp:cNvPr id="0" name=""/>
        <dsp:cNvSpPr/>
      </dsp:nvSpPr>
      <dsp:spPr>
        <a:xfrm>
          <a:off x="6007082" y="425616"/>
          <a:ext cx="2369079" cy="127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E8592-906F-458F-920D-39F8D42E780F}">
      <dsp:nvSpPr>
        <dsp:cNvPr id="0" name=""/>
        <dsp:cNvSpPr/>
      </dsp:nvSpPr>
      <dsp:spPr>
        <a:xfrm rot="5400000">
          <a:off x="1713999" y="148035"/>
          <a:ext cx="2122831" cy="184686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139786" y="340859"/>
        <a:ext cx="1271256" cy="1461215"/>
      </dsp:txXfrm>
    </dsp:sp>
    <dsp:sp modelId="{6D1F2B16-F3E1-4900-936E-9EE5F5F2E47E}">
      <dsp:nvSpPr>
        <dsp:cNvPr id="0" name=""/>
        <dsp:cNvSpPr/>
      </dsp:nvSpPr>
      <dsp:spPr>
        <a:xfrm rot="5400000">
          <a:off x="2965066" y="1940893"/>
          <a:ext cx="2122831" cy="1846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 rot="-5400000">
        <a:off x="3390853" y="2133717"/>
        <a:ext cx="1271256" cy="1461215"/>
      </dsp:txXfrm>
    </dsp:sp>
    <dsp:sp modelId="{5317F254-28B1-4E26-BDE8-1CCCF0FA8F22}">
      <dsp:nvSpPr>
        <dsp:cNvPr id="0" name=""/>
        <dsp:cNvSpPr/>
      </dsp:nvSpPr>
      <dsp:spPr>
        <a:xfrm>
          <a:off x="733970" y="2227475"/>
          <a:ext cx="2292657" cy="127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33970" y="2227475"/>
        <a:ext cx="2292657" cy="1273698"/>
      </dsp:txXfrm>
    </dsp:sp>
    <dsp:sp modelId="{B30D27F4-94D8-472F-9DDD-8B90CCB8AF90}">
      <dsp:nvSpPr>
        <dsp:cNvPr id="0" name=""/>
        <dsp:cNvSpPr/>
      </dsp:nvSpPr>
      <dsp:spPr>
        <a:xfrm rot="5400000">
          <a:off x="4959678" y="1940893"/>
          <a:ext cx="2122831" cy="1846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385465" y="2133717"/>
        <a:ext cx="1271256" cy="1461215"/>
      </dsp:txXfrm>
    </dsp:sp>
    <dsp:sp modelId="{DCB3898A-8B0E-4FBE-A658-B93A48D23A36}">
      <dsp:nvSpPr>
        <dsp:cNvPr id="0" name=""/>
        <dsp:cNvSpPr/>
      </dsp:nvSpPr>
      <dsp:spPr>
        <a:xfrm rot="5400000">
          <a:off x="3966193" y="3723637"/>
          <a:ext cx="2122831" cy="18850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4381651" y="3938762"/>
        <a:ext cx="1291915" cy="1454843"/>
      </dsp:txXfrm>
    </dsp:sp>
    <dsp:sp modelId="{3CECD56C-60B9-4C16-BA0B-BAEC2A980873}">
      <dsp:nvSpPr>
        <dsp:cNvPr id="0" name=""/>
        <dsp:cNvSpPr/>
      </dsp:nvSpPr>
      <dsp:spPr>
        <a:xfrm>
          <a:off x="6007082" y="4029334"/>
          <a:ext cx="2369079" cy="127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CD2D5-F82E-42F5-AF91-438926EC20C3}">
      <dsp:nvSpPr>
        <dsp:cNvPr id="0" name=""/>
        <dsp:cNvSpPr/>
      </dsp:nvSpPr>
      <dsp:spPr>
        <a:xfrm rot="5400000">
          <a:off x="1977546" y="3743803"/>
          <a:ext cx="2122831" cy="184686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403333" y="3936627"/>
        <a:ext cx="1271256" cy="1461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93DAD054-7572-4056-AA60-9F29C650C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B6817570-8321-4F32-9630-2E22C301B6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7755ABAB-4180-4DA8-B4F5-E44C7843FF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73864942-30A1-445E-B0D6-A5B9F55C21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808E0F-71D4-4E58-8E18-C3159F66A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822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F359387-CD73-445E-983F-AF3A209F3D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8BC2FCD-EE46-4788-9E87-6850B0C3BB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FAF4E5D6-5CFD-4139-8FC5-AAE6CE9F31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31F90913-8BA2-4217-9B4E-3DD1BFD53E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78168CFF-81AB-4289-ABFB-C9E161CFDA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8091B97B-247B-4601-9E0E-C2C73FE25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0E8505E8-A99B-43E0-B6AD-816099ABD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490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49D1892-6AC0-4507-90AD-E6E1350D68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500AB5A9-6D57-445E-88AD-162AE2F43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E4D8F6C-3ADE-4620-A56F-5027FE0AB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93731E-F922-48A0-8524-C16298D2066D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7989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C36704C-2272-48AD-A03C-495C4358C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2C1953-E77B-4015-AA5A-71AE1C614CA6}" type="slidenum">
              <a:rPr lang="en-US" altLang="en-US" sz="1300"/>
              <a:pPr eaLnBrk="1" hangingPunct="1"/>
              <a:t>2</a:t>
            </a:fld>
            <a:endParaRPr lang="en-US" altLang="en-US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CEF746ED-4860-4560-964A-6E844DE60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0E30104E-609B-4D04-BA9E-D7541364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22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505E8-A99B-43E0-B6AD-816099ABD2A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83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505E8-A99B-43E0-B6AD-816099ABD2A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0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505E8-A99B-43E0-B6AD-816099ABD2A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11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3170A-0F83-4486-B527-5C0469CCC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97806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8667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03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A83D630-4542-407E-970C-32CBF22B7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23" y="1608667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0" y="1608668"/>
            <a:ext cx="5679722" cy="465666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23" y="2899835"/>
            <a:ext cx="3342570" cy="3732153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46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B6A91-BD63-441F-AF29-C7F84DBFE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68369"/>
          <a:stretch>
            <a:fillRect/>
          </a:stretch>
        </p:blipFill>
        <p:spPr bwMode="auto">
          <a:xfrm>
            <a:off x="0" y="0"/>
            <a:ext cx="10160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2624668"/>
            <a:ext cx="9144000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1185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CB301-31CB-4828-84E1-DF4270DB6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1312" r="4523" b="8366"/>
          <a:stretch>
            <a:fillRect/>
          </a:stretch>
        </p:blipFill>
        <p:spPr bwMode="auto">
          <a:xfrm>
            <a:off x="0" y="4206875"/>
            <a:ext cx="1016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811513"/>
            <a:ext cx="9144000" cy="4961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423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5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ED6B2590-0E15-41B2-B01A-E4701794F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68369"/>
          <a:stretch>
            <a:fillRect/>
          </a:stretch>
        </p:blipFill>
        <p:spPr bwMode="auto">
          <a:xfrm>
            <a:off x="0" y="0"/>
            <a:ext cx="10160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08000" y="2540000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04986"/>
            <a:ext cx="4489098" cy="385354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2540000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3204986"/>
            <a:ext cx="4490861" cy="385354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8000" y="1185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3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72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592C028-03FA-4AF2-A938-AC6DC5ED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682" r="4523" b="8368"/>
          <a:stretch>
            <a:fillRect/>
          </a:stretch>
        </p:blipFill>
        <p:spPr bwMode="auto">
          <a:xfrm>
            <a:off x="0" y="4673600"/>
            <a:ext cx="1016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13142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4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44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37F6B72-7C4E-4295-B5D4-A75C1C021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682" r="4523" b="8368"/>
          <a:stretch>
            <a:fillRect/>
          </a:stretch>
        </p:blipFill>
        <p:spPr bwMode="auto">
          <a:xfrm>
            <a:off x="0" y="4673600"/>
            <a:ext cx="1016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90621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A7B481-E72A-4A0E-AD61-6611793D9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682" r="4523" b="8368"/>
          <a:stretch>
            <a:fillRect/>
          </a:stretch>
        </p:blipFill>
        <p:spPr bwMode="auto">
          <a:xfrm>
            <a:off x="0" y="4673600"/>
            <a:ext cx="1016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4656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2794000"/>
            <a:ext cx="9144000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1681521"/>
            <a:ext cx="9144000" cy="982487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1716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EBD10BF-6F9C-4B44-A0A8-25A30879E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682" r="4523" b="8368"/>
          <a:stretch>
            <a:fillRect/>
          </a:stretch>
        </p:blipFill>
        <p:spPr bwMode="auto">
          <a:xfrm>
            <a:off x="0" y="4673600"/>
            <a:ext cx="1016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572003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905126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701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4452F00-1EE8-4565-9044-9D769D5DF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682" r="4523" b="8368"/>
          <a:stretch>
            <a:fillRect/>
          </a:stretch>
        </p:blipFill>
        <p:spPr bwMode="auto">
          <a:xfrm>
            <a:off x="0" y="4673600"/>
            <a:ext cx="1016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1"/>
            <a:ext cx="4487333" cy="4572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9" y="1778001"/>
            <a:ext cx="4487333" cy="4572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1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ED07EC-0155-4842-BE2D-476E3EB4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85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539999"/>
            <a:ext cx="9144000" cy="4079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73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CD4D7B-A953-4BE6-9E02-77934362B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682" r="4523" b="8368"/>
          <a:stretch>
            <a:fillRect/>
          </a:stretch>
        </p:blipFill>
        <p:spPr bwMode="auto">
          <a:xfrm>
            <a:off x="0" y="4673600"/>
            <a:ext cx="1016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85" indent="0">
              <a:buNone/>
              <a:defRPr sz="2200" b="1"/>
            </a:lvl2pPr>
            <a:lvl3pPr marL="1015970" indent="0">
              <a:buNone/>
              <a:defRPr sz="2000" b="1"/>
            </a:lvl3pPr>
            <a:lvl4pPr marL="1523955" indent="0">
              <a:buNone/>
              <a:defRPr sz="1800" b="1"/>
            </a:lvl4pPr>
            <a:lvl5pPr marL="2031940" indent="0">
              <a:buNone/>
              <a:defRPr sz="1800" b="1"/>
            </a:lvl5pPr>
            <a:lvl6pPr marL="2539925" indent="0">
              <a:buNone/>
              <a:defRPr sz="1800" b="1"/>
            </a:lvl6pPr>
            <a:lvl7pPr marL="3047910" indent="0">
              <a:buNone/>
              <a:defRPr sz="1800" b="1"/>
            </a:lvl7pPr>
            <a:lvl8pPr marL="3555893" indent="0">
              <a:buNone/>
              <a:defRPr sz="1800" b="1"/>
            </a:lvl8pPr>
            <a:lvl9pPr marL="406387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393347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2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85" indent="0">
              <a:buNone/>
              <a:defRPr sz="2200" b="1"/>
            </a:lvl2pPr>
            <a:lvl3pPr marL="1015970" indent="0">
              <a:buNone/>
              <a:defRPr sz="2000" b="1"/>
            </a:lvl3pPr>
            <a:lvl4pPr marL="1523955" indent="0">
              <a:buNone/>
              <a:defRPr sz="1800" b="1"/>
            </a:lvl4pPr>
            <a:lvl5pPr marL="2031940" indent="0">
              <a:buNone/>
              <a:defRPr sz="1800" b="1"/>
            </a:lvl5pPr>
            <a:lvl6pPr marL="2539925" indent="0">
              <a:buNone/>
              <a:defRPr sz="1800" b="1"/>
            </a:lvl6pPr>
            <a:lvl7pPr marL="3047910" indent="0">
              <a:buNone/>
              <a:defRPr sz="1800" b="1"/>
            </a:lvl7pPr>
            <a:lvl8pPr marL="3555893" indent="0">
              <a:buNone/>
              <a:defRPr sz="1800" b="1"/>
            </a:lvl8pPr>
            <a:lvl9pPr marL="406387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2416528"/>
            <a:ext cx="4490861" cy="393347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73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86E0DBD-8A69-440C-AA94-B926C8185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56682" r="4523" b="8368"/>
          <a:stretch>
            <a:fillRect/>
          </a:stretch>
        </p:blipFill>
        <p:spPr bwMode="auto">
          <a:xfrm>
            <a:off x="0" y="4673600"/>
            <a:ext cx="1016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192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7" y="7112000"/>
            <a:ext cx="10157354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038129"/>
            <a:ext cx="10157354" cy="7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43280"/>
            <a:ext cx="8382000" cy="3962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89" spc="-5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709" y="4950690"/>
            <a:ext cx="8382000" cy="1270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67" cap="all" spc="222" baseline="0">
                <a:solidFill>
                  <a:schemeClr val="tx2"/>
                </a:solidFill>
                <a:latin typeface="+mj-lt"/>
              </a:defRPr>
            </a:lvl1pPr>
            <a:lvl2pPr marL="507995" indent="0" algn="ctr">
              <a:buNone/>
              <a:defRPr sz="2667"/>
            </a:lvl2pPr>
            <a:lvl3pPr marL="1015990" indent="0" algn="ctr">
              <a:buNone/>
              <a:defRPr sz="2667"/>
            </a:lvl3pPr>
            <a:lvl4pPr marL="1523985" indent="0" algn="ctr">
              <a:buNone/>
              <a:defRPr sz="2222"/>
            </a:lvl4pPr>
            <a:lvl5pPr marL="2031980" indent="0" algn="ctr">
              <a:buNone/>
              <a:defRPr sz="2222"/>
            </a:lvl5pPr>
            <a:lvl6pPr marL="2539975" indent="0" algn="ctr">
              <a:buNone/>
              <a:defRPr sz="2222"/>
            </a:lvl6pPr>
            <a:lvl7pPr marL="3047970" indent="0" algn="ctr">
              <a:buNone/>
              <a:defRPr sz="2222"/>
            </a:lvl7pPr>
            <a:lvl8pPr marL="3555964" indent="0" algn="ctr">
              <a:buNone/>
              <a:defRPr sz="2222"/>
            </a:lvl8pPr>
            <a:lvl9pPr marL="4063959" indent="0" algn="ctr">
              <a:buNone/>
              <a:defRPr sz="22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BACC9-DF76-4721-B498-B2BE0EA09664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0D24-2FFB-4D87-AD8C-7800DC437E1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06382" y="4826000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1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07F8F-1466-430F-9281-B1868CD7E2EF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A29-BA21-4ECC-85FE-EFCDA397A6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5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7" y="7112000"/>
            <a:ext cx="10157354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038129"/>
            <a:ext cx="10157354" cy="7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43280"/>
            <a:ext cx="8382000" cy="39624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89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47920"/>
            <a:ext cx="8382000" cy="1270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67" cap="all" spc="222" baseline="0">
                <a:solidFill>
                  <a:schemeClr val="tx2"/>
                </a:solidFill>
                <a:latin typeface="+mj-lt"/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4136A-CB46-4C58-83B7-E0A2742CCB76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7147-1642-4395-8840-B6F769F2AE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06382" y="4826000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5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318450"/>
            <a:ext cx="8382000" cy="1611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0817"/>
            <a:ext cx="4114800" cy="4470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0817"/>
            <a:ext cx="4114800" cy="447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20738-4143-41E2-8E93-17DC4D2DD9D6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B2AB-FDA4-4F8D-B8A9-6CB4B2FF6F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461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318450"/>
            <a:ext cx="8382000" cy="1611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51169"/>
            <a:ext cx="4114800" cy="81809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22" b="0" cap="all" baseline="0">
                <a:solidFill>
                  <a:schemeClr val="tx2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69261"/>
            <a:ext cx="4114800" cy="3651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2051169"/>
            <a:ext cx="4114800" cy="81809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22" b="0" cap="all" baseline="0">
                <a:solidFill>
                  <a:schemeClr val="tx2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869260"/>
            <a:ext cx="4114800" cy="3651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4944F-7E19-4BC0-80E4-44BB28B98D35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A16-1A7B-4DE9-A513-2B2F123761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06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9548A-164B-4138-8911-7CF199E1ADF6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D92-8075-403E-8D61-B8660C58D3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71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7" y="7112000"/>
            <a:ext cx="10157354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7038129"/>
            <a:ext cx="10157354" cy="7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35B51-F409-46ED-91A1-833E69490250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44E1-335F-47ED-8D67-FC2D410BBC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20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75659" cy="76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66726" y="0"/>
            <a:ext cx="53340" cy="7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0399"/>
            <a:ext cx="2667000" cy="25400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812800"/>
            <a:ext cx="5410200" cy="584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251200"/>
            <a:ext cx="2667000" cy="375458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7927" y="7177541"/>
            <a:ext cx="2182092" cy="40569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C6F9DF8-CEEA-4025-A836-AEAC99CF1547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0" y="7177541"/>
            <a:ext cx="3873500" cy="40569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FBFF0-6565-4093-9920-0FC7D2BAC7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6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6F9AC-5F3C-4CC4-8877-7466AB8D9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545542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878667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63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503333"/>
            <a:ext cx="10157354" cy="2116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61196"/>
            <a:ext cx="10157354" cy="7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8800"/>
            <a:ext cx="8432800" cy="914400"/>
          </a:xfrm>
        </p:spPr>
        <p:txBody>
          <a:bodyPr tIns="0" bIns="0" anchor="b">
            <a:no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159988" cy="546119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563360"/>
            <a:ext cx="8432800" cy="6604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7"/>
              </a:spcAft>
              <a:buNone/>
              <a:defRPr sz="1667">
                <a:solidFill>
                  <a:srgbClr val="FFFFFF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1F32B-53EB-4E14-9CD9-8C3A20C6A2C6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C133-5390-4635-A9E8-5C44B469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83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4024-A219-46E3-BAB4-74F6C12BEA74}" type="datetimeFigureOut">
              <a:rPr lang="en-US" smtClean="0"/>
              <a:pPr>
                <a:defRPr/>
              </a:pPr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AF65-1CFB-454E-82C7-AEA2E5DDB8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60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7" y="7112000"/>
            <a:ext cx="10157354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038129"/>
            <a:ext cx="10157354" cy="7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458113"/>
            <a:ext cx="2190750" cy="6399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458113"/>
            <a:ext cx="6445250" cy="639988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73B94-F5E4-42A8-9983-66683571BC09}" type="datetimeFigureOut">
              <a:rPr lang="en-US" smtClean="0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B267-0544-4467-AD11-CF466E4EF4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5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C6D33CE-D61F-45B3-9B0C-963A38B51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540000"/>
            <a:ext cx="4487333" cy="38946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540000"/>
            <a:ext cx="4487333" cy="38946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1185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0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C99EAB4-E942-4913-99F4-146332DB4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902" y="2540000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902" y="3204986"/>
            <a:ext cx="4489098" cy="292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4667" y="2540000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3204986"/>
            <a:ext cx="4490861" cy="292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1185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D0EB3F9B-57DF-4782-A49E-9C37C1A53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68369"/>
          <a:stretch>
            <a:fillRect/>
          </a:stretch>
        </p:blipFill>
        <p:spPr bwMode="auto">
          <a:xfrm>
            <a:off x="0" y="0"/>
            <a:ext cx="10160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624667"/>
            <a:ext cx="4487333" cy="474133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624667"/>
            <a:ext cx="4487333" cy="474133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1185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FB53350-740D-4E5C-9708-0DD60A203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1185333"/>
            <a:ext cx="9144000" cy="1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1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8837AF8-9412-4C5D-8303-0256F9C22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24667"/>
            <a:ext cx="9144000" cy="2370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98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9F6D529-6BF2-4B80-A8E1-E6A81DCD3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933" r="4523" b="8368"/>
          <a:stretch>
            <a:fillRect/>
          </a:stretch>
        </p:blipFill>
        <p:spPr bwMode="auto">
          <a:xfrm>
            <a:off x="0" y="0"/>
            <a:ext cx="10160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7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71A671-215F-4258-AC63-E6313BB49C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8000" y="1541463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C2B3B7-FD1E-4ADA-B195-9BF607426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8000" y="3014663"/>
            <a:ext cx="91440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2" r:id="rId1"/>
    <p:sldLayoutId id="2147485953" r:id="rId2"/>
    <p:sldLayoutId id="2147485954" r:id="rId3"/>
    <p:sldLayoutId id="2147485955" r:id="rId4"/>
    <p:sldLayoutId id="2147485956" r:id="rId5"/>
    <p:sldLayoutId id="2147485957" r:id="rId6"/>
    <p:sldLayoutId id="2147485958" r:id="rId7"/>
    <p:sldLayoutId id="2147485959" r:id="rId8"/>
    <p:sldLayoutId id="2147485960" r:id="rId9"/>
    <p:sldLayoutId id="2147485961" r:id="rId10"/>
    <p:sldLayoutId id="2147485962" r:id="rId11"/>
    <p:sldLayoutId id="2147485963" r:id="rId12"/>
    <p:sldLayoutId id="2147485964" r:id="rId13"/>
    <p:sldLayoutId id="2147485950" r:id="rId14"/>
  </p:sldLayoutIdLst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7CDEFE2-41AB-4A8F-8550-0C80247C7C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8" tIns="50798" rIns="1015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3B53AD3-494A-4F4B-B8F3-36AF4AD35B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8" tIns="50798" rIns="101598" bIns="5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4C9AF-3C43-4CEB-91F2-713B28BF4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101598" tIns="50798" rIns="101598" bIns="5079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8AFE646-C259-45E2-B2DB-FB680CDF0F44}" type="datetimeFigureOut">
              <a:rPr lang="en-US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1BBE2-7552-4763-AB61-21EE9CECE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101598" tIns="50798" rIns="101598" bIns="5079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923-8141-435F-AEAB-29E259206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wrap="square" lIns="101598" tIns="50798" rIns="101598" bIns="50798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C4D01875-7E76-4BCC-A510-CAB8AD2DE2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5" r:id="rId1"/>
    <p:sldLayoutId id="2147485966" r:id="rId2"/>
    <p:sldLayoutId id="2147485967" r:id="rId3"/>
    <p:sldLayoutId id="2147485968" r:id="rId4"/>
    <p:sldLayoutId id="2147485969" r:id="rId5"/>
    <p:sldLayoutId id="2147485970" r:id="rId6"/>
    <p:sldLayoutId id="2147485971" r:id="rId7"/>
  </p:sldLayoutIdLst>
  <p:hf hdr="0" ftr="0" dt="0"/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44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34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24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13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7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6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5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4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29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18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112000"/>
            <a:ext cx="10160001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038129"/>
            <a:ext cx="10160001" cy="73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18450"/>
            <a:ext cx="8382000" cy="1611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050816"/>
            <a:ext cx="8382001" cy="4470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1" y="7177541"/>
            <a:ext cx="206022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1822" y="7177541"/>
            <a:ext cx="401900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0383" y="7177541"/>
            <a:ext cx="1093354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4610" y="1930939"/>
            <a:ext cx="8305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2" r:id="rId1"/>
    <p:sldLayoutId id="2147486003" r:id="rId2"/>
    <p:sldLayoutId id="2147486004" r:id="rId3"/>
    <p:sldLayoutId id="2147486005" r:id="rId4"/>
    <p:sldLayoutId id="2147486006" r:id="rId5"/>
    <p:sldLayoutId id="2147486007" r:id="rId6"/>
    <p:sldLayoutId id="2147486008" r:id="rId7"/>
    <p:sldLayoutId id="2147486009" r:id="rId8"/>
    <p:sldLayoutId id="2147486010" r:id="rId9"/>
    <p:sldLayoutId id="2147486011" r:id="rId10"/>
    <p:sldLayoutId id="2147486012" r:id="rId11"/>
  </p:sldLayoutIdLst>
  <p:txStyles>
    <p:titleStyle>
      <a:lvl1pPr algn="l" defTabSz="1015990" rtl="0" eaLnBrk="1" latinLnBrk="0" hangingPunct="1">
        <a:lnSpc>
          <a:spcPct val="85000"/>
        </a:lnSpc>
        <a:spcBef>
          <a:spcPct val="0"/>
        </a:spcBef>
        <a:buNone/>
        <a:defRPr sz="5333" kern="1200" spc="-56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1599" indent="-101599" algn="l" defTabSz="1015990" rtl="0" eaLnBrk="1" latinLnBrk="0" hangingPunct="1">
        <a:lnSpc>
          <a:spcPct val="90000"/>
        </a:lnSpc>
        <a:spcBef>
          <a:spcPts val="1333"/>
        </a:spcBef>
        <a:spcAft>
          <a:spcPts val="222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6716" indent="-203198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9914" indent="-203198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33112" indent="-203198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36310" indent="-203198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22210" indent="-253997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44430" indent="-253997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66650" indent="-253997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88870" indent="-253997" algn="l" defTabSz="1015990" rtl="0" eaLnBrk="1" latinLnBrk="0" hangingPunct="1">
        <a:lnSpc>
          <a:spcPct val="90000"/>
        </a:lnSpc>
        <a:spcBef>
          <a:spcPts val="222"/>
        </a:spcBef>
        <a:spcAft>
          <a:spcPts val="444"/>
        </a:spcAft>
        <a:buClr>
          <a:schemeClr val="accent1"/>
        </a:buClr>
        <a:buFont typeface="Calibri" pitchFamily="34" charset="0"/>
        <a:buChar char="◦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>
            <a:extLst>
              <a:ext uri="{FF2B5EF4-FFF2-40B4-BE49-F238E27FC236}">
                <a16:creationId xmlns:a16="http://schemas.microsoft.com/office/drawing/2014/main" id="{3A48E31A-A6A9-47DA-8558-838D5B9F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838200"/>
            <a:ext cx="9525000" cy="1946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Crime Victim Rights &amp; Enforcement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9179D-0C24-4266-8FED-2544E229F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02" y="3276600"/>
            <a:ext cx="9753600" cy="2971800"/>
          </a:xfrm>
        </p:spPr>
        <p:txBody>
          <a:bodyPr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en-US" dirty="0"/>
          </a:p>
          <a:p>
            <a:pPr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3600" dirty="0"/>
              <a:t>Wisconsin Department of Justice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3600" dirty="0"/>
              <a:t>Office of Crime Victim Services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en-US" sz="3600" dirty="0"/>
          </a:p>
          <a:p>
            <a:pPr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3600" dirty="0"/>
              <a:t>Victim Resource Center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01BE-74BF-42B5-AD92-7F8931B0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FB11-2BB7-4B58-BB6C-0F4FF44CA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9600" dirty="0"/>
          </a:p>
          <a:p>
            <a:pPr algn="ctr"/>
            <a:r>
              <a:rPr lang="en-US" sz="9600" dirty="0"/>
              <a:t>POP </a:t>
            </a:r>
          </a:p>
          <a:p>
            <a:pPr algn="ctr"/>
            <a:r>
              <a:rPr lang="en-US" sz="9600" dirty="0"/>
              <a:t>QUIZ!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D15B-A266-485A-B9DE-16A6F8501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99610-7776-45BF-9773-B71915F7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33400"/>
            <a:ext cx="8382000" cy="1611952"/>
          </a:xfrm>
        </p:spPr>
        <p:txBody>
          <a:bodyPr anchor="t"/>
          <a:lstStyle/>
          <a:p>
            <a:pPr algn="ctr"/>
            <a:r>
              <a:rPr lang="en-US" dirty="0"/>
              <a:t>Defendants’ Rights</a:t>
            </a:r>
          </a:p>
        </p:txBody>
      </p:sp>
      <p:pic>
        <p:nvPicPr>
          <p:cNvPr id="1026" name="Picture 2" descr="Image result for handcuffs">
            <a:extLst>
              <a:ext uri="{FF2B5EF4-FFF2-40B4-BE49-F238E27FC236}">
                <a16:creationId xmlns:a16="http://schemas.microsoft.com/office/drawing/2014/main" id="{7966C88D-2208-45F1-958A-B67BC74EE4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08" y="2131064"/>
            <a:ext cx="6654181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Law-and-order-sound">
            <a:hlinkClick r:id="" action="ppaction://media"/>
            <a:extLst>
              <a:ext uri="{FF2B5EF4-FFF2-40B4-BE49-F238E27FC236}">
                <a16:creationId xmlns:a16="http://schemas.microsoft.com/office/drawing/2014/main" id="{61FAB499-43D5-4046-8743-B7A993381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799" y="635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BAF1-15DC-4571-9D24-FCD8C305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Name that victim right!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B88F3-ED61-44E2-A0FC-F2D3DF637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76" y="2133600"/>
            <a:ext cx="7888048" cy="4412377"/>
          </a:xfrm>
        </p:spPr>
      </p:pic>
    </p:spTree>
    <p:extLst>
      <p:ext uri="{BB962C8B-B14F-4D97-AF65-F5344CB8AC3E}">
        <p14:creationId xmlns:p14="http://schemas.microsoft.com/office/powerpoint/2010/main" val="4078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BAF1-15DC-4571-9D24-FCD8C305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Name that victim right!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B13610-FD5D-45CC-A6E2-9551B71FD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7" y="2362200"/>
            <a:ext cx="8529888" cy="3162300"/>
          </a:xfr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FB01F0AD-2A76-4299-91B5-0EC44A66E6CF}"/>
              </a:ext>
            </a:extLst>
          </p:cNvPr>
          <p:cNvSpPr/>
          <p:nvPr/>
        </p:nvSpPr>
        <p:spPr>
          <a:xfrm>
            <a:off x="2011362" y="1524000"/>
            <a:ext cx="6019800" cy="5257800"/>
          </a:xfrm>
          <a:prstGeom prst="noSmoking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BAF1-15DC-4571-9D24-FCD8C305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Name that victim right!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1C93C3-B0F7-43C4-B187-B11C41375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85975"/>
            <a:ext cx="8382000" cy="4400550"/>
          </a:xfrm>
        </p:spPr>
      </p:pic>
    </p:spTree>
    <p:extLst>
      <p:ext uri="{BB962C8B-B14F-4D97-AF65-F5344CB8AC3E}">
        <p14:creationId xmlns:p14="http://schemas.microsoft.com/office/powerpoint/2010/main" val="365261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0CFF6E-FFDE-4435-872B-0C8ED12F5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477544"/>
            <a:ext cx="3095625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0BAF1-15DC-4571-9D24-FCD8C305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Name that victim right!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373CB-7B73-462D-BFB0-25E47CDD8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029619"/>
            <a:ext cx="3721594" cy="24860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5203C-B287-445F-A11F-4035B4616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229644"/>
            <a:ext cx="250791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3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BAF1-15DC-4571-9D24-FCD8C305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Name that victim right!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DA6A30-49FB-420D-840A-7973305DA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5" y="2209800"/>
            <a:ext cx="8198470" cy="4481830"/>
          </a:xfrm>
        </p:spPr>
      </p:pic>
    </p:spTree>
    <p:extLst>
      <p:ext uri="{BB962C8B-B14F-4D97-AF65-F5344CB8AC3E}">
        <p14:creationId xmlns:p14="http://schemas.microsoft.com/office/powerpoint/2010/main" val="25240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BAF1-15DC-4571-9D24-FCD8C305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Name that victim right!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52B2A8-732D-4C5E-8953-5C62CF18C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057400"/>
            <a:ext cx="6172200" cy="4650501"/>
          </a:xfrm>
        </p:spPr>
      </p:pic>
    </p:spTree>
    <p:extLst>
      <p:ext uri="{BB962C8B-B14F-4D97-AF65-F5344CB8AC3E}">
        <p14:creationId xmlns:p14="http://schemas.microsoft.com/office/powerpoint/2010/main" val="133405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&quot;victim rights&quot;">
            <a:extLst>
              <a:ext uri="{FF2B5EF4-FFF2-40B4-BE49-F238E27FC236}">
                <a16:creationId xmlns:a16="http://schemas.microsoft.com/office/drawing/2014/main" id="{E29715D8-801B-49BF-8ED6-EB9FC6FEBC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365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1E2FF7-40A4-426A-94A0-5FB7F2E7D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341926"/>
              </p:ext>
            </p:extLst>
          </p:nvPr>
        </p:nvGraphicFramePr>
        <p:xfrm>
          <a:off x="419910" y="1226641"/>
          <a:ext cx="9460690" cy="578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C5121A-0A74-49BD-8F01-F1F750794D70}"/>
              </a:ext>
            </a:extLst>
          </p:cNvPr>
          <p:cNvSpPr txBox="1"/>
          <p:nvPr/>
        </p:nvSpPr>
        <p:spPr>
          <a:xfrm>
            <a:off x="419909" y="457200"/>
            <a:ext cx="932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Who is responsible for providing rights?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3B5A3-6D13-4B68-99C6-C1992293DE57}"/>
              </a:ext>
            </a:extLst>
          </p:cNvPr>
          <p:cNvSpPr txBox="1"/>
          <p:nvPr/>
        </p:nvSpPr>
        <p:spPr>
          <a:xfrm>
            <a:off x="6527800" y="5311586"/>
            <a:ext cx="220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Contact info</a:t>
            </a:r>
          </a:p>
          <a:p>
            <a:r>
              <a:rPr lang="en-US" sz="2000" i="1" dirty="0">
                <a:solidFill>
                  <a:srgbClr val="000066"/>
                </a:solidFill>
              </a:rPr>
              <a:t>including advocacy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F78BA-CF92-4A41-B3B4-2AE2A886F2D9}"/>
              </a:ext>
            </a:extLst>
          </p:cNvPr>
          <p:cNvSpPr txBox="1"/>
          <p:nvPr/>
        </p:nvSpPr>
        <p:spPr>
          <a:xfrm>
            <a:off x="4019859" y="2687984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Written notification of rights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D6845-4C1B-471E-BE6A-D2EB41A36E00}"/>
              </a:ext>
            </a:extLst>
          </p:cNvPr>
          <p:cNvSpPr txBox="1"/>
          <p:nvPr/>
        </p:nvSpPr>
        <p:spPr>
          <a:xfrm>
            <a:off x="4129746" y="4716959"/>
            <a:ext cx="220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Availability of CVC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6475F-00E7-47D5-A3A8-0DA318AD4A38}"/>
              </a:ext>
            </a:extLst>
          </p:cNvPr>
          <p:cNvSpPr txBox="1"/>
          <p:nvPr/>
        </p:nvSpPr>
        <p:spPr>
          <a:xfrm>
            <a:off x="6446721" y="1768136"/>
            <a:ext cx="3437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Procedure for </a:t>
            </a:r>
          </a:p>
          <a:p>
            <a:r>
              <a:rPr lang="en-US" dirty="0">
                <a:solidFill>
                  <a:srgbClr val="000066"/>
                </a:solidFill>
              </a:rPr>
              <a:t>addressing threats/intimidation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9384C-FA50-47F9-858E-F89170281723}"/>
              </a:ext>
            </a:extLst>
          </p:cNvPr>
          <p:cNvSpPr txBox="1"/>
          <p:nvPr/>
        </p:nvSpPr>
        <p:spPr>
          <a:xfrm>
            <a:off x="2113427" y="1666576"/>
            <a:ext cx="3119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Summary of prosecution </a:t>
            </a:r>
          </a:p>
          <a:p>
            <a:r>
              <a:rPr lang="en-US" dirty="0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97419-D6CF-44F7-825F-E35A7B815AEB}"/>
              </a:ext>
            </a:extLst>
          </p:cNvPr>
          <p:cNvSpPr txBox="1"/>
          <p:nvPr/>
        </p:nvSpPr>
        <p:spPr>
          <a:xfrm>
            <a:off x="821551" y="4838192"/>
            <a:ext cx="220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Contact info for participating in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E9222-E93B-43C9-99CA-9705E438DD26}"/>
              </a:ext>
            </a:extLst>
          </p:cNvPr>
          <p:cNvSpPr txBox="1"/>
          <p:nvPr/>
        </p:nvSpPr>
        <p:spPr>
          <a:xfrm>
            <a:off x="8280400" y="3328452"/>
            <a:ext cx="343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Custodial </a:t>
            </a:r>
          </a:p>
          <a:p>
            <a:r>
              <a:rPr lang="en-US" dirty="0">
                <a:solidFill>
                  <a:srgbClr val="000066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3702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BB38A2-586A-487C-8C21-8A6E824AF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029731"/>
              </p:ext>
            </p:extLst>
          </p:nvPr>
        </p:nvGraphicFramePr>
        <p:xfrm>
          <a:off x="279400" y="152400"/>
          <a:ext cx="9563099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BDB37F-D143-4CA5-9CD9-0C5A42154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68" b="94118" l="1235" r="95309">
                        <a14:foregroundMark x1="22963" y1="16430" x2="22963" y2="16430"/>
                        <a14:foregroundMark x1="40988" y1="9533" x2="40988" y2="9533"/>
                        <a14:foregroundMark x1="13580" y1="12373" x2="13580" y2="12373"/>
                        <a14:foregroundMark x1="5926" y1="15213" x2="5926" y2="15213"/>
                        <a14:foregroundMark x1="90123" y1="15213" x2="90123" y2="15213"/>
                        <a14:foregroundMark x1="79753" y1="5882" x2="79753" y2="5882"/>
                        <a14:foregroundMark x1="4691" y1="56998" x2="4691" y2="56998"/>
                        <a14:foregroundMark x1="1235" y1="68154" x2="1235" y2="68154"/>
                        <a14:foregroundMark x1="21975" y1="88844" x2="21975" y2="88844"/>
                        <a14:foregroundMark x1="25185" y1="87221" x2="25185" y2="87221"/>
                        <a14:foregroundMark x1="25185" y1="87221" x2="25185" y2="87221"/>
                        <a14:foregroundMark x1="43457" y1="94118" x2="43457" y2="94118"/>
                        <a14:foregroundMark x1="91111" y1="81542" x2="91111" y2="81542"/>
                        <a14:foregroundMark x1="95309" y1="66531" x2="95309" y2="66531"/>
                        <a14:foregroundMark x1="18519" y1="4868" x2="18519" y2="4868"/>
                        <a14:foregroundMark x1="14815" y1="7505" x2="14815" y2="7505"/>
                        <a14:foregroundMark x1="8395" y1="12779" x2="8395" y2="12779"/>
                        <a14:foregroundMark x1="13086" y1="8316" x2="13086" y2="83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600" y="417732"/>
            <a:ext cx="1140112" cy="1291568"/>
          </a:xfrm>
          <a:prstGeom prst="rect">
            <a:avLst/>
          </a:prstGeom>
        </p:spPr>
      </p:pic>
      <p:pic>
        <p:nvPicPr>
          <p:cNvPr id="1026" name="Picture 2" descr="Image result for scales of justice">
            <a:extLst>
              <a:ext uri="{FF2B5EF4-FFF2-40B4-BE49-F238E27FC236}">
                <a16:creationId xmlns:a16="http://schemas.microsoft.com/office/drawing/2014/main" id="{743E21F0-90E7-43E3-8600-08924867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0" b="93000" l="9000" r="90200">
                        <a14:foregroundMark x1="27800" y1="76000" x2="27800" y2="76000"/>
                        <a14:foregroundMark x1="25200" y1="75400" x2="25200" y2="75400"/>
                        <a14:foregroundMark x1="20400" y1="75400" x2="20400" y2="75400"/>
                        <a14:foregroundMark x1="25200" y1="74200" x2="25200" y2="74200"/>
                        <a14:foregroundMark x1="50800" y1="74200" x2="50800" y2="74200"/>
                        <a14:foregroundMark x1="49600" y1="17800" x2="49600" y2="17800"/>
                        <a14:foregroundMark x1="49600" y1="8200" x2="49600" y2="8200"/>
                        <a14:foregroundMark x1="49600" y1="8200" x2="49600" y2="8200"/>
                        <a14:foregroundMark x1="50000" y1="4400" x2="50000" y2="4400"/>
                        <a14:foregroundMark x1="9000" y1="72800" x2="9000" y2="72800"/>
                        <a14:foregroundMark x1="51200" y1="93000" x2="51200" y2="93000"/>
                        <a14:foregroundMark x1="90200" y1="69000" x2="90200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4" y="393669"/>
            <a:ext cx="1521111" cy="15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12637-6E67-43FC-9058-24DD51DE68F5}"/>
              </a:ext>
            </a:extLst>
          </p:cNvPr>
          <p:cNvSpPr txBox="1"/>
          <p:nvPr/>
        </p:nvSpPr>
        <p:spPr>
          <a:xfrm>
            <a:off x="1879600" y="6096000"/>
            <a:ext cx="6872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Fairness, dignity, and respect for privacy</a:t>
            </a:r>
          </a:p>
        </p:txBody>
      </p:sp>
    </p:spTree>
    <p:extLst>
      <p:ext uri="{BB962C8B-B14F-4D97-AF65-F5344CB8AC3E}">
        <p14:creationId xmlns:p14="http://schemas.microsoft.com/office/powerpoint/2010/main" val="37836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1709A204-1CC8-439F-B2ED-F0E53C3EF1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0"/>
            <a:ext cx="8864600" cy="1270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solidFill>
                  <a:srgbClr val="002060"/>
                </a:solidFill>
              </a:rPr>
              <a:t>Overview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EA130A3-18BB-4138-AD11-A030316807F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9144000" cy="5080000"/>
          </a:xfrm>
        </p:spPr>
        <p:txBody>
          <a:bodyPr/>
          <a:lstStyle/>
          <a:p>
            <a:pPr lvl="1" eaLnBrk="1" hangingPunct="1"/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EB310E-D2E2-4E70-9383-1B0D9ABC0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937760"/>
              </p:ext>
            </p:extLst>
          </p:nvPr>
        </p:nvGraphicFramePr>
        <p:xfrm>
          <a:off x="812801" y="1552222"/>
          <a:ext cx="8458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84DF1C4-87D9-43E8-A3D9-5A48DD0F3F90}"/>
              </a:ext>
            </a:extLst>
          </p:cNvPr>
          <p:cNvSpPr txBox="1">
            <a:spLocks/>
          </p:cNvSpPr>
          <p:nvPr/>
        </p:nvSpPr>
        <p:spPr>
          <a:xfrm>
            <a:off x="736600" y="304800"/>
            <a:ext cx="8686800" cy="900750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333" kern="1200" spc="-5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Enforcement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E771E76-BC52-4E3F-BB96-77D7B65E4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149798"/>
              </p:ext>
            </p:extLst>
          </p:nvPr>
        </p:nvGraphicFramePr>
        <p:xfrm>
          <a:off x="584200" y="1371600"/>
          <a:ext cx="9220199" cy="550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143DDFB-ADCD-4017-9EA7-70BEA24B737F}"/>
              </a:ext>
            </a:extLst>
          </p:cNvPr>
          <p:cNvSpPr/>
          <p:nvPr/>
        </p:nvSpPr>
        <p:spPr>
          <a:xfrm>
            <a:off x="4089400" y="2133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61F621-B1C0-4BDE-ABD1-CCF59E5FCF67}"/>
              </a:ext>
            </a:extLst>
          </p:cNvPr>
          <p:cNvSpPr/>
          <p:nvPr/>
        </p:nvSpPr>
        <p:spPr>
          <a:xfrm>
            <a:off x="7289800" y="4648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F18BC09-DE59-4C52-A60F-E81BD87F51F9}"/>
              </a:ext>
            </a:extLst>
          </p:cNvPr>
          <p:cNvSpPr txBox="1">
            <a:spLocks/>
          </p:cNvSpPr>
          <p:nvPr/>
        </p:nvSpPr>
        <p:spPr>
          <a:xfrm>
            <a:off x="736600" y="304800"/>
            <a:ext cx="8382000" cy="900750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333" kern="1200" spc="-5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Informal Complaint 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8A9560E-B4FF-47D4-AD9C-CBE67DF2B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082270"/>
              </p:ext>
            </p:extLst>
          </p:nvPr>
        </p:nvGraphicFramePr>
        <p:xfrm>
          <a:off x="965200" y="1205550"/>
          <a:ext cx="9110133" cy="572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95A73C-458C-4EFF-9FCA-6B23B83D0809}"/>
              </a:ext>
            </a:extLst>
          </p:cNvPr>
          <p:cNvSpPr txBox="1"/>
          <p:nvPr/>
        </p:nvSpPr>
        <p:spPr>
          <a:xfrm>
            <a:off x="6112933" y="3559260"/>
            <a:ext cx="1807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Closing letter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DBD07-EB6C-4DAB-A2E6-371A6DA2020C}"/>
              </a:ext>
            </a:extLst>
          </p:cNvPr>
          <p:cNvSpPr txBox="1"/>
          <p:nvPr/>
        </p:nvSpPr>
        <p:spPr>
          <a:xfrm>
            <a:off x="4821322" y="1739629"/>
            <a:ext cx="238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 a finder of fact – does not investigate!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8BCF5-1BC5-4EAB-A626-48F713660204}"/>
              </a:ext>
            </a:extLst>
          </p:cNvPr>
          <p:cNvSpPr txBox="1"/>
          <p:nvPr/>
        </p:nvSpPr>
        <p:spPr>
          <a:xfrm>
            <a:off x="4042442" y="3559260"/>
            <a:ext cx="1940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Gathers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02082-5DB3-4529-8367-8B79F4242918}"/>
              </a:ext>
            </a:extLst>
          </p:cNvPr>
          <p:cNvSpPr txBox="1"/>
          <p:nvPr/>
        </p:nvSpPr>
        <p:spPr>
          <a:xfrm>
            <a:off x="5024966" y="5387489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Limits to confidentiality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F7236AE-AED3-4848-8EB6-25D10479CCDA}"/>
              </a:ext>
            </a:extLst>
          </p:cNvPr>
          <p:cNvSpPr/>
          <p:nvPr/>
        </p:nvSpPr>
        <p:spPr>
          <a:xfrm rot="16200000">
            <a:off x="1787258" y="3127552"/>
            <a:ext cx="2133599" cy="1940634"/>
          </a:xfrm>
          <a:prstGeom prst="hexagon">
            <a:avLst/>
          </a:prstGeom>
          <a:solidFill>
            <a:srgbClr val="C0000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1A483-C0B6-4531-81D2-826F68DEF68F}"/>
              </a:ext>
            </a:extLst>
          </p:cNvPr>
          <p:cNvSpPr txBox="1"/>
          <p:nvPr/>
        </p:nvSpPr>
        <p:spPr>
          <a:xfrm>
            <a:off x="1937545" y="3436149"/>
            <a:ext cx="1759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Victim led</a:t>
            </a:r>
          </a:p>
        </p:txBody>
      </p:sp>
    </p:spTree>
    <p:extLst>
      <p:ext uri="{BB962C8B-B14F-4D97-AF65-F5344CB8AC3E}">
        <p14:creationId xmlns:p14="http://schemas.microsoft.com/office/powerpoint/2010/main" val="189019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16B2C42-9F43-4E99-B34D-F7584E275B1F}"/>
              </a:ext>
            </a:extLst>
          </p:cNvPr>
          <p:cNvSpPr txBox="1">
            <a:spLocks/>
          </p:cNvSpPr>
          <p:nvPr/>
        </p:nvSpPr>
        <p:spPr>
          <a:xfrm>
            <a:off x="508000" y="235425"/>
            <a:ext cx="9144000" cy="900750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333" kern="1200" spc="-5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Formal Complaint 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680552-7307-4337-881B-5CD0028B9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256930"/>
              </p:ext>
            </p:extLst>
          </p:nvPr>
        </p:nvGraphicFramePr>
        <p:xfrm>
          <a:off x="660400" y="1295400"/>
          <a:ext cx="883920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6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victim resources">
            <a:extLst>
              <a:ext uri="{FF2B5EF4-FFF2-40B4-BE49-F238E27FC236}">
                <a16:creationId xmlns:a16="http://schemas.microsoft.com/office/drawing/2014/main" id="{A7BB6E79-1B37-4699-B49C-4D0A9DCE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9" y="1295400"/>
            <a:ext cx="10190770" cy="6324601"/>
          </a:xfrm>
          <a:prstGeom prst="rect">
            <a:avLst/>
          </a:prstGeom>
          <a:blipFill dpi="0" rotWithShape="1">
            <a:blip r:embed="rId3" cstate="print">
              <a:alphaModFix amt="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568AB1C4-FBA6-4FDF-9BF9-ACD3A602A671}"/>
              </a:ext>
            </a:extLst>
          </p:cNvPr>
          <p:cNvSpPr txBox="1">
            <a:spLocks/>
          </p:cNvSpPr>
          <p:nvPr/>
        </p:nvSpPr>
        <p:spPr>
          <a:xfrm>
            <a:off x="508000" y="235425"/>
            <a:ext cx="9144000" cy="900750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333" kern="1200" spc="-5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Resources &amp; Referrals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5F0E0-5C6F-4161-BB3A-354EE4A14026}"/>
              </a:ext>
            </a:extLst>
          </p:cNvPr>
          <p:cNvSpPr txBox="1"/>
          <p:nvPr/>
        </p:nvSpPr>
        <p:spPr>
          <a:xfrm>
            <a:off x="584200" y="2514600"/>
            <a:ext cx="9067800" cy="4308872"/>
          </a:xfrm>
          <a:prstGeom prst="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</p:spPr>
        <p:txBody>
          <a:bodyPr wrap="square" lIns="182880" tIns="0" rIns="182880" bIns="0" numCol="2" rtlCol="0">
            <a:spAutoFit/>
          </a:bodyPr>
          <a:lstStyle/>
          <a:p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Stephanie Mock </a:t>
            </a:r>
          </a:p>
          <a:p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Victim Rights Specialist</a:t>
            </a:r>
          </a:p>
          <a:p>
            <a:pPr lvl="1"/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608-267-2236</a:t>
            </a:r>
          </a:p>
          <a:p>
            <a:pPr lvl="1"/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Anne Kessenich  </a:t>
            </a:r>
          </a:p>
          <a:p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Victim Rights Specialist</a:t>
            </a:r>
          </a:p>
          <a:p>
            <a:pPr lvl="1"/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608-261-7194</a:t>
            </a:r>
          </a:p>
          <a:p>
            <a:pPr lvl="2"/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endParaRPr lang="en-US" altLang="en-US" sz="105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Hannah Wrobel  </a:t>
            </a:r>
          </a:p>
          <a:p>
            <a:pPr lvl="1"/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Victim Services Specialist / VANS</a:t>
            </a:r>
          </a:p>
          <a:p>
            <a:pPr lvl="2"/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608-267-5249</a:t>
            </a:r>
          </a:p>
          <a:p>
            <a:pPr lvl="1"/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Betsy Mardany</a:t>
            </a:r>
          </a:p>
          <a:p>
            <a:pPr lvl="1"/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Victim Services Specialist</a:t>
            </a:r>
          </a:p>
          <a:p>
            <a:pPr lvl="1"/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	608-264-9446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3113-8909-4755-9AE5-CDD5FC79B2AD}"/>
              </a:ext>
            </a:extLst>
          </p:cNvPr>
          <p:cNvSpPr txBox="1"/>
          <p:nvPr/>
        </p:nvSpPr>
        <p:spPr>
          <a:xfrm>
            <a:off x="2984500" y="1541764"/>
            <a:ext cx="4267200" cy="707886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</a:rPr>
              <a:t>1-800-446-6564</a:t>
            </a:r>
          </a:p>
        </p:txBody>
      </p:sp>
    </p:spTree>
    <p:extLst>
      <p:ext uri="{BB962C8B-B14F-4D97-AF65-F5344CB8AC3E}">
        <p14:creationId xmlns:p14="http://schemas.microsoft.com/office/powerpoint/2010/main" val="391117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F29BAE-361B-4E20-A8AD-2C56078B548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9789249"/>
              </p:ext>
            </p:extLst>
          </p:nvPr>
        </p:nvGraphicFramePr>
        <p:xfrm>
          <a:off x="889000" y="762000"/>
          <a:ext cx="8382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F077E9-D0E9-4F9E-B25B-C2FF02C76D12}"/>
              </a:ext>
            </a:extLst>
          </p:cNvPr>
          <p:cNvSpPr/>
          <p:nvPr/>
        </p:nvSpPr>
        <p:spPr>
          <a:xfrm>
            <a:off x="1727200" y="5562600"/>
            <a:ext cx="6858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Training &amp; Policy</a:t>
            </a:r>
          </a:p>
        </p:txBody>
      </p:sp>
    </p:spTree>
    <p:extLst>
      <p:ext uri="{BB962C8B-B14F-4D97-AF65-F5344CB8AC3E}">
        <p14:creationId xmlns:p14="http://schemas.microsoft.com/office/powerpoint/2010/main" val="90714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1419-C2CF-4884-8892-9165B3C85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" y="152400"/>
            <a:ext cx="9982200" cy="1154112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002060"/>
                </a:solidFill>
              </a:rPr>
              <a:t>Victim Resource Center (VRC)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16D80A-1D35-4AD7-B3FD-EB474EFEB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13775"/>
              </p:ext>
            </p:extLst>
          </p:nvPr>
        </p:nvGraphicFramePr>
        <p:xfrm>
          <a:off x="584200" y="1066800"/>
          <a:ext cx="8763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936AA4-7E4A-469D-8611-F967438A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0" y="3835872"/>
            <a:ext cx="6708354" cy="3479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754CC-8D15-42F7-BADE-C57BD20794D0}"/>
              </a:ext>
            </a:extLst>
          </p:cNvPr>
          <p:cNvSpPr txBox="1"/>
          <p:nvPr/>
        </p:nvSpPr>
        <p:spPr>
          <a:xfrm>
            <a:off x="5080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Victim Rights Authority</a:t>
            </a:r>
          </a:p>
        </p:txBody>
      </p:sp>
      <p:pic>
        <p:nvPicPr>
          <p:cNvPr id="188418" name="Picture 2" descr="Image result for wisconsin constitution">
            <a:extLst>
              <a:ext uri="{FF2B5EF4-FFF2-40B4-BE49-F238E27FC236}">
                <a16:creationId xmlns:a16="http://schemas.microsoft.com/office/drawing/2014/main" id="{CCE07A94-A20E-4155-9FBF-02F039D7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7" y="1347091"/>
            <a:ext cx="7086600" cy="28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99C675-178E-4762-B27F-DDFD8C7073BB}"/>
              </a:ext>
            </a:extLst>
          </p:cNvPr>
          <p:cNvSpPr/>
          <p:nvPr/>
        </p:nvSpPr>
        <p:spPr>
          <a:xfrm>
            <a:off x="7572917" y="3657600"/>
            <a:ext cx="1926683" cy="55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6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78AE150-15CF-4D29-9886-10BA17297C16}"/>
              </a:ext>
            </a:extLst>
          </p:cNvPr>
          <p:cNvSpPr/>
          <p:nvPr/>
        </p:nvSpPr>
        <p:spPr>
          <a:xfrm>
            <a:off x="7899400" y="4216274"/>
            <a:ext cx="1752600" cy="1193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3E637-20F2-4A1B-B890-985B1BC7B144}"/>
              </a:ext>
            </a:extLst>
          </p:cNvPr>
          <p:cNvSpPr txBox="1"/>
          <p:nvPr/>
        </p:nvSpPr>
        <p:spPr>
          <a:xfrm>
            <a:off x="5080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History of Victim Rights in WI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6D513B-C2CA-4B69-A0E5-B248EBE6F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928449"/>
              </p:ext>
            </p:extLst>
          </p:nvPr>
        </p:nvGraphicFramePr>
        <p:xfrm>
          <a:off x="355600" y="1145321"/>
          <a:ext cx="9448800" cy="564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01E889-DC10-43C7-9348-B3E3B177B8D6}"/>
              </a:ext>
            </a:extLst>
          </p:cNvPr>
          <p:cNvSpPr txBox="1"/>
          <p:nvPr/>
        </p:nvSpPr>
        <p:spPr>
          <a:xfrm>
            <a:off x="8204200" y="198120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8AB33-51E1-4A5D-9D54-A65B28B985D4}"/>
              </a:ext>
            </a:extLst>
          </p:cNvPr>
          <p:cNvSpPr txBox="1"/>
          <p:nvPr/>
        </p:nvSpPr>
        <p:spPr>
          <a:xfrm>
            <a:off x="6580459" y="2442865"/>
            <a:ext cx="8002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1996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9E995-DA78-4036-A0B6-6ED82F5C489A}"/>
              </a:ext>
            </a:extLst>
          </p:cNvPr>
          <p:cNvSpPr txBox="1"/>
          <p:nvPr/>
        </p:nvSpPr>
        <p:spPr>
          <a:xfrm>
            <a:off x="4622800" y="304800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1993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737C8-2DD9-489D-8D96-2C06498703D5}"/>
              </a:ext>
            </a:extLst>
          </p:cNvPr>
          <p:cNvSpPr txBox="1"/>
          <p:nvPr/>
        </p:nvSpPr>
        <p:spPr>
          <a:xfrm>
            <a:off x="2946400" y="3886200"/>
            <a:ext cx="838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1980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52E7-83D2-48F7-9995-E6050FDEE74C}"/>
              </a:ext>
            </a:extLst>
          </p:cNvPr>
          <p:cNvSpPr txBox="1"/>
          <p:nvPr/>
        </p:nvSpPr>
        <p:spPr>
          <a:xfrm>
            <a:off x="1574800" y="4876801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1975</a:t>
            </a:r>
          </a:p>
        </p:txBody>
      </p:sp>
    </p:spTree>
    <p:extLst>
      <p:ext uri="{BB962C8B-B14F-4D97-AF65-F5344CB8AC3E}">
        <p14:creationId xmlns:p14="http://schemas.microsoft.com/office/powerpoint/2010/main" val="101342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46FF94-C286-48DF-A4F2-C470272FC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044598"/>
              </p:ext>
            </p:extLst>
          </p:nvPr>
        </p:nvGraphicFramePr>
        <p:xfrm>
          <a:off x="965200" y="1583854"/>
          <a:ext cx="82295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6F8E6627-A1FB-4B2A-9793-8BAE8A790A35}"/>
              </a:ext>
            </a:extLst>
          </p:cNvPr>
          <p:cNvSpPr/>
          <p:nvPr/>
        </p:nvSpPr>
        <p:spPr>
          <a:xfrm rot="19828663">
            <a:off x="5580921" y="3074373"/>
            <a:ext cx="2514600" cy="531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22F9F-25E3-4E94-B9F1-DB97B5FCC27C}"/>
              </a:ext>
            </a:extLst>
          </p:cNvPr>
          <p:cNvSpPr txBox="1"/>
          <p:nvPr/>
        </p:nvSpPr>
        <p:spPr>
          <a:xfrm>
            <a:off x="5080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Who is a victim?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0A273B-7D6D-40AD-B379-A740EDF05614}"/>
              </a:ext>
            </a:extLst>
          </p:cNvPr>
          <p:cNvSpPr/>
          <p:nvPr/>
        </p:nvSpPr>
        <p:spPr>
          <a:xfrm rot="12859431">
            <a:off x="2027678" y="2996744"/>
            <a:ext cx="2514600" cy="531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ECEB8-5E02-4557-A186-242A44A9330C}"/>
              </a:ext>
            </a:extLst>
          </p:cNvPr>
          <p:cNvSpPr txBox="1"/>
          <p:nvPr/>
        </p:nvSpPr>
        <p:spPr>
          <a:xfrm>
            <a:off x="508000" y="1929962"/>
            <a:ext cx="2450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Can change from LE determination to prosecution!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4E98D-F687-4113-87DD-6276311AE745}"/>
              </a:ext>
            </a:extLst>
          </p:cNvPr>
          <p:cNvSpPr txBox="1"/>
          <p:nvPr/>
        </p:nvSpPr>
        <p:spPr>
          <a:xfrm>
            <a:off x="7996964" y="1866772"/>
            <a:ext cx="2102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Different than CVC definition!</a:t>
            </a:r>
          </a:p>
        </p:txBody>
      </p:sp>
    </p:spTree>
    <p:extLst>
      <p:ext uri="{BB962C8B-B14F-4D97-AF65-F5344CB8AC3E}">
        <p14:creationId xmlns:p14="http://schemas.microsoft.com/office/powerpoint/2010/main" val="31420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18B7D-FBA5-4F23-931B-5760A521B3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1411" y="1295400"/>
            <a:ext cx="4871708" cy="5648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08BDFC-F192-4F42-85A3-473B1CF074C7}"/>
              </a:ext>
            </a:extLst>
          </p:cNvPr>
          <p:cNvSpPr txBox="1"/>
          <p:nvPr/>
        </p:nvSpPr>
        <p:spPr>
          <a:xfrm>
            <a:off x="279400" y="16820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Who is </a:t>
            </a:r>
            <a:r>
              <a:rPr lang="en-US" sz="4800" b="1" dirty="0">
                <a:solidFill>
                  <a:srgbClr val="C00000"/>
                </a:solidFill>
              </a:rPr>
              <a:t>NOT</a:t>
            </a:r>
            <a:r>
              <a:rPr lang="en-US" sz="4800" dirty="0">
                <a:solidFill>
                  <a:srgbClr val="002060"/>
                </a:solidFill>
              </a:rPr>
              <a:t> a victim?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7335C2F0-210F-4AB0-A7A9-DA5DDE2B519D}"/>
              </a:ext>
            </a:extLst>
          </p:cNvPr>
          <p:cNvSpPr/>
          <p:nvPr/>
        </p:nvSpPr>
        <p:spPr>
          <a:xfrm rot="7227694">
            <a:off x="2091585" y="1081603"/>
            <a:ext cx="5744557" cy="6076159"/>
          </a:xfrm>
          <a:prstGeom prst="noSmoking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8100000"/>
              </a:camera>
              <a:lightRig rig="threePt" dir="t"/>
            </a:scene3d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Not a Victim</a:t>
            </a:r>
          </a:p>
        </p:txBody>
      </p:sp>
    </p:spTree>
    <p:extLst>
      <p:ext uri="{BB962C8B-B14F-4D97-AF65-F5344CB8AC3E}">
        <p14:creationId xmlns:p14="http://schemas.microsoft.com/office/powerpoint/2010/main" val="32617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5FCE4-D427-4C74-8610-1B5B69C44FB6}"/>
              </a:ext>
            </a:extLst>
          </p:cNvPr>
          <p:cNvSpPr txBox="1"/>
          <p:nvPr/>
        </p:nvSpPr>
        <p:spPr>
          <a:xfrm>
            <a:off x="1041400" y="381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Exercising victim rights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39A09-2059-4C18-8745-C9DB9CD88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5" y="1669049"/>
            <a:ext cx="5657850" cy="3028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4C7818-C178-4CAD-9979-7510A42472BC}"/>
              </a:ext>
            </a:extLst>
          </p:cNvPr>
          <p:cNvSpPr txBox="1"/>
          <p:nvPr/>
        </p:nvSpPr>
        <p:spPr>
          <a:xfrm>
            <a:off x="241300" y="4876800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does </a:t>
            </a:r>
            <a:r>
              <a:rPr lang="en-US" sz="6000" b="1" dirty="0">
                <a:solidFill>
                  <a:srgbClr val="C00000"/>
                </a:solidFill>
              </a:rPr>
              <a:t>NOT</a:t>
            </a:r>
            <a:r>
              <a:rPr lang="en-US" sz="6000" dirty="0">
                <a:solidFill>
                  <a:srgbClr val="002060"/>
                </a:solidFill>
              </a:rPr>
              <a:t> require cooperation with LE or prosecution</a:t>
            </a:r>
          </a:p>
        </p:txBody>
      </p:sp>
    </p:spTree>
    <p:extLst>
      <p:ext uri="{BB962C8B-B14F-4D97-AF65-F5344CB8AC3E}">
        <p14:creationId xmlns:p14="http://schemas.microsoft.com/office/powerpoint/2010/main" val="4688284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JT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C0D7EC"/>
      </a:accent2>
      <a:accent3>
        <a:srgbClr val="A0C4E3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6326</TotalTime>
  <Words>426</Words>
  <Application>Microsoft Office PowerPoint</Application>
  <PresentationFormat>Custom</PresentationFormat>
  <Paragraphs>142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Wingdings</vt:lpstr>
      <vt:lpstr>Wingdings 2</vt:lpstr>
      <vt:lpstr>Custom Design</vt:lpstr>
      <vt:lpstr>NCJTC Template</vt:lpstr>
      <vt:lpstr>Retrospect</vt:lpstr>
      <vt:lpstr>Crime Victim Rights &amp; Enforcement</vt:lpstr>
      <vt:lpstr>Overview</vt:lpstr>
      <vt:lpstr>PowerPoint Presentation</vt:lpstr>
      <vt:lpstr>Victim Resource Center (VRC)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Defendants’ Rights</vt:lpstr>
      <vt:lpstr>Name that victim right!</vt:lpstr>
      <vt:lpstr>Name that victim right!</vt:lpstr>
      <vt:lpstr>Name that victim right!</vt:lpstr>
      <vt:lpstr>Name that victim right!</vt:lpstr>
      <vt:lpstr>Name that victim right!</vt:lpstr>
      <vt:lpstr>Name that victim right!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Young, Morgan E.</cp:lastModifiedBy>
  <cp:revision>449</cp:revision>
  <cp:lastPrinted>2015-04-20T20:48:16Z</cp:lastPrinted>
  <dcterms:created xsi:type="dcterms:W3CDTF">2004-05-06T09:28:21Z</dcterms:created>
  <dcterms:modified xsi:type="dcterms:W3CDTF">2019-05-16T20:22:38Z</dcterms:modified>
</cp:coreProperties>
</file>